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354" r:id="rId2"/>
    <p:sldId id="355" r:id="rId3"/>
    <p:sldId id="356" r:id="rId4"/>
    <p:sldId id="358" r:id="rId5"/>
    <p:sldId id="361" r:id="rId6"/>
    <p:sldId id="783" r:id="rId7"/>
    <p:sldId id="784" r:id="rId8"/>
    <p:sldId id="362" r:id="rId9"/>
    <p:sldId id="785" r:id="rId10"/>
    <p:sldId id="696" r:id="rId11"/>
    <p:sldId id="787" r:id="rId12"/>
    <p:sldId id="788" r:id="rId13"/>
    <p:sldId id="789" r:id="rId14"/>
    <p:sldId id="786" r:id="rId15"/>
    <p:sldId id="697" r:id="rId16"/>
    <p:sldId id="699" r:id="rId17"/>
    <p:sldId id="791" r:id="rId18"/>
    <p:sldId id="700" r:id="rId19"/>
    <p:sldId id="703" r:id="rId20"/>
    <p:sldId id="790" r:id="rId21"/>
    <p:sldId id="698" r:id="rId22"/>
    <p:sldId id="357" r:id="rId23"/>
    <p:sldId id="363" r:id="rId24"/>
    <p:sldId id="705" r:id="rId25"/>
    <p:sldId id="792" r:id="rId26"/>
    <p:sldId id="793" r:id="rId27"/>
    <p:sldId id="706" r:id="rId28"/>
    <p:sldId id="707" r:id="rId29"/>
    <p:sldId id="364" r:id="rId30"/>
    <p:sldId id="708" r:id="rId31"/>
    <p:sldId id="794" r:id="rId32"/>
    <p:sldId id="359" r:id="rId33"/>
    <p:sldId id="713" r:id="rId34"/>
    <p:sldId id="795" r:id="rId35"/>
    <p:sldId id="709" r:id="rId36"/>
    <p:sldId id="796" r:id="rId37"/>
    <p:sldId id="714" r:id="rId38"/>
    <p:sldId id="715" r:id="rId39"/>
    <p:sldId id="710" r:id="rId40"/>
    <p:sldId id="711" r:id="rId41"/>
    <p:sldId id="712" r:id="rId42"/>
    <p:sldId id="360" r:id="rId4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FF"/>
    <a:srgbClr val="9900FF"/>
    <a:srgbClr val="6600FF"/>
    <a:srgbClr val="6600CC"/>
    <a:srgbClr val="FF9900"/>
    <a:srgbClr val="000099"/>
    <a:srgbClr val="0000CC"/>
    <a:srgbClr val="00CCFF"/>
    <a:srgbClr val="CC3399"/>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74" autoAdjust="0"/>
    <p:restoredTop sz="77143" autoAdjust="0"/>
  </p:normalViewPr>
  <p:slideViewPr>
    <p:cSldViewPr>
      <p:cViewPr varScale="1">
        <p:scale>
          <a:sx n="59" d="100"/>
          <a:sy n="59" d="100"/>
        </p:scale>
        <p:origin x="-1614" y="-90"/>
      </p:cViewPr>
      <p:guideLst>
        <p:guide orient="horz" pos="2160"/>
        <p:guide pos="2880"/>
      </p:guideLst>
    </p:cSldViewPr>
  </p:slideViewPr>
  <p:outlineViewPr>
    <p:cViewPr>
      <p:scale>
        <a:sx n="33" d="100"/>
        <a:sy n="33" d="100"/>
      </p:scale>
      <p:origin x="0" y="141348"/>
    </p:cViewPr>
  </p:outlineViewPr>
  <p:notesTextViewPr>
    <p:cViewPr>
      <p:scale>
        <a:sx n="1" d="1"/>
        <a:sy n="1" d="1"/>
      </p:scale>
      <p:origin x="0" y="0"/>
    </p:cViewPr>
  </p:notesTextViewPr>
  <p:sorterViewPr>
    <p:cViewPr>
      <p:scale>
        <a:sx n="100" d="100"/>
        <a:sy n="100" d="100"/>
      </p:scale>
      <p:origin x="0" y="720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EB6D6B-9C86-499A-A636-38829A5F60B2}" type="datetimeFigureOut">
              <a:rPr lang="en-US" smtClean="0"/>
              <a:t>10/22/2014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CF41C25-7A1F-47FB-B705-003A328B9163}" type="slidenum">
              <a:rPr lang="en-US" smtClean="0"/>
              <a:t>‹#›</a:t>
            </a:fld>
            <a:endParaRPr lang="en-US"/>
          </a:p>
        </p:txBody>
      </p:sp>
    </p:spTree>
    <p:extLst>
      <p:ext uri="{BB962C8B-B14F-4D97-AF65-F5344CB8AC3E}">
        <p14:creationId xmlns:p14="http://schemas.microsoft.com/office/powerpoint/2010/main" val="4252309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Computer Network: </a:t>
            </a:r>
            <a:r>
              <a:rPr lang="en-US" dirty="0" smtClean="0"/>
              <a:t>a system that connects computers and other devices (e.g., printers) via communications media so that data and information can be transmitted among them.</a:t>
            </a:r>
          </a:p>
          <a:p>
            <a:r>
              <a:rPr lang="en-US" b="1" dirty="0" smtClean="0"/>
              <a:t>Bandwidth: </a:t>
            </a:r>
            <a:r>
              <a:rPr lang="en-US" dirty="0" smtClean="0"/>
              <a:t>refers to the transmission capacity of a network; it is stated in bits per second. </a:t>
            </a:r>
          </a:p>
          <a:p>
            <a:r>
              <a:rPr lang="en-US" b="1" dirty="0" smtClean="0"/>
              <a:t>Broadband: </a:t>
            </a:r>
            <a:r>
              <a:rPr lang="en-US" dirty="0" smtClean="0"/>
              <a:t>based on the Federal Communications Commission (FCC) 2010 definition, broadband is the transmission capacity of a communications medium (discussed late</a:t>
            </a:r>
          </a:p>
          <a:p>
            <a:r>
              <a:rPr lang="en-US" b="1" dirty="0" smtClean="0"/>
              <a:t>Local Area Network (LAN): </a:t>
            </a:r>
            <a:r>
              <a:rPr lang="en-US" dirty="0" smtClean="0"/>
              <a:t>connects two or more devices in a limited geographical region, usually within the same building, so that every device on the network can communicate with every other device.</a:t>
            </a:r>
          </a:p>
          <a:p>
            <a:r>
              <a:rPr lang="en-US" b="1" dirty="0" smtClean="0"/>
              <a:t>Wide Area Network (WAN): </a:t>
            </a:r>
            <a:r>
              <a:rPr lang="en-US" dirty="0" smtClean="0"/>
              <a:t>a network that covers a large geographical area. WANs typically connect multiple LANs. </a:t>
            </a:r>
            <a:r>
              <a:rPr lang="en-US" dirty="0" err="1" smtClean="0"/>
              <a:t>Th</a:t>
            </a:r>
            <a:r>
              <a:rPr lang="en-US" dirty="0" smtClean="0"/>
              <a:t> </a:t>
            </a:r>
            <a:r>
              <a:rPr lang="en-US" dirty="0" err="1" smtClean="0"/>
              <a:t>ey</a:t>
            </a:r>
            <a:r>
              <a:rPr lang="en-US" dirty="0" smtClean="0"/>
              <a:t> are generally provided by common carriers such as telephone companies and the international networks of global communications services providers. WANs have large capacity, and they typically combine multiple channels (e.g., fi </a:t>
            </a:r>
            <a:r>
              <a:rPr lang="en-US" dirty="0" err="1" smtClean="0"/>
              <a:t>ber</a:t>
            </a:r>
            <a:r>
              <a:rPr lang="en-US" dirty="0" smtClean="0"/>
              <a:t>-optic cables, microwave, and satellite). </a:t>
            </a:r>
            <a:r>
              <a:rPr lang="en-US" dirty="0" err="1" smtClean="0"/>
              <a:t>Th</a:t>
            </a:r>
            <a:r>
              <a:rPr lang="en-US" dirty="0" smtClean="0"/>
              <a:t> e Internet is an example of a WAN.</a:t>
            </a:r>
          </a:p>
          <a:p>
            <a:r>
              <a:rPr lang="en-US" b="1" dirty="0" smtClean="0"/>
              <a:t>Enterprise Network: </a:t>
            </a:r>
            <a:r>
              <a:rPr lang="en-US" dirty="0" smtClean="0"/>
              <a:t>organizational interconnected networks consisting of multiple LANs and may also include multiple </a:t>
            </a:r>
            <a:r>
              <a:rPr lang="en-US" dirty="0" err="1" smtClean="0"/>
              <a:t>WAN's.r</a:t>
            </a:r>
            <a:r>
              <a:rPr lang="en-US" dirty="0" smtClean="0"/>
              <a:t> in this chapter) faster than 4 megabits per second (Mbps).</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5</a:t>
            </a:fld>
            <a:endParaRPr lang="en-US"/>
          </a:p>
        </p:txBody>
      </p:sp>
    </p:spTree>
    <p:extLst>
      <p:ext uri="{BB962C8B-B14F-4D97-AF65-F5344CB8AC3E}">
        <p14:creationId xmlns:p14="http://schemas.microsoft.com/office/powerpoint/2010/main" val="1429576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Distributed Processing: </a:t>
            </a:r>
            <a:r>
              <a:rPr lang="en-US" dirty="0" smtClean="0"/>
              <a:t>divides processing work among two or more computers which enables computers in different locations to communicate with one another via telecommunications.</a:t>
            </a:r>
          </a:p>
          <a:p>
            <a:r>
              <a:rPr lang="en-US" b="1" dirty="0" smtClean="0"/>
              <a:t>Client/Server</a:t>
            </a:r>
            <a:r>
              <a:rPr lang="en-US" dirty="0" smtClean="0"/>
              <a:t> </a:t>
            </a:r>
            <a:r>
              <a:rPr lang="en-US" b="1" dirty="0" smtClean="0"/>
              <a:t>Computing: </a:t>
            </a:r>
            <a:r>
              <a:rPr lang="en-US" dirty="0" smtClean="0"/>
              <a:t>Client/server computing links two or more computers in an arrangement in which some machines, called servers, provide computing services for user PCs, called clients.</a:t>
            </a:r>
          </a:p>
          <a:p>
            <a:r>
              <a:rPr lang="en-US" b="1" dirty="0" smtClean="0"/>
              <a:t>Peer-to-Peer (P2P) Processing: </a:t>
            </a:r>
            <a:r>
              <a:rPr lang="en-US" dirty="0" smtClean="0"/>
              <a:t>a type of client/server distributed processing where each computer acts as both a client and a server. Each computer can access (as assigned for security or integrity purposes) all files on all other computers.</a:t>
            </a:r>
          </a:p>
          <a:p>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21</a:t>
            </a:fld>
            <a:endParaRPr lang="en-US"/>
          </a:p>
        </p:txBody>
      </p:sp>
    </p:spTree>
    <p:extLst>
      <p:ext uri="{BB962C8B-B14F-4D97-AF65-F5344CB8AC3E}">
        <p14:creationId xmlns:p14="http://schemas.microsoft.com/office/powerpoint/2010/main" val="2695817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smtClean="0"/>
              <a:t>-- The Internet and WWW are often used synonymously,</a:t>
            </a:r>
            <a:r>
              <a:rPr lang="en-US" b="1" i="1" baseline="0" dirty="0" smtClean="0"/>
              <a:t> but they are not the same thing.</a:t>
            </a:r>
          </a:p>
          <a:p>
            <a:r>
              <a:rPr lang="en-US" b="1" dirty="0" smtClean="0"/>
              <a:t>World Wide Web: </a:t>
            </a:r>
            <a:r>
              <a:rPr lang="en-US" dirty="0" smtClean="0"/>
              <a:t>a system of universally accepted standards for storing, retrieving, formatting, and displaying information via a client/server architecture.</a:t>
            </a:r>
          </a:p>
          <a:p>
            <a:r>
              <a:rPr lang="en-US" b="1" dirty="0" smtClean="0"/>
              <a:t>Internet: </a:t>
            </a:r>
            <a:r>
              <a:rPr lang="en-US" b="0" dirty="0" smtClean="0"/>
              <a:t>a network of networks… </a:t>
            </a:r>
            <a:r>
              <a:rPr lang="en-US" dirty="0" smtClean="0"/>
              <a:t>a global WAN that connects approximately 1 million organizational computer networks in more than 200 countries on all continents, including Antarctica. It has become so widespread that it features in the daily routine of nearly 2.5 billion people.</a:t>
            </a:r>
          </a:p>
          <a:p>
            <a:r>
              <a:rPr lang="en-US" b="1" dirty="0" smtClean="0"/>
              <a:t>Intranet: </a:t>
            </a:r>
            <a:r>
              <a:rPr lang="en-US" dirty="0" smtClean="0"/>
              <a:t>a network that uses Internet protocols so that users can take advantage of familiar applications and work habits. Intranets support discovery (easy and inexpensive browsing and search), communication, and collaboration inside an organization.</a:t>
            </a:r>
          </a:p>
          <a:p>
            <a:r>
              <a:rPr lang="en-US" b="1" dirty="0" smtClean="0"/>
              <a:t>Extranet: </a:t>
            </a:r>
            <a:r>
              <a:rPr lang="en-US" dirty="0" smtClean="0"/>
              <a:t>connects parts of the intranets of different organizations which enables business partners to communicate securely over the Internet using virtual private networks (VPNs)</a:t>
            </a:r>
          </a:p>
        </p:txBody>
      </p:sp>
      <p:sp>
        <p:nvSpPr>
          <p:cNvPr id="4" name="Slide Number Placeholder 3"/>
          <p:cNvSpPr>
            <a:spLocks noGrp="1"/>
          </p:cNvSpPr>
          <p:nvPr>
            <p:ph type="sldNum" sz="quarter" idx="10"/>
          </p:nvPr>
        </p:nvSpPr>
        <p:spPr/>
        <p:txBody>
          <a:bodyPr/>
          <a:lstStyle/>
          <a:p>
            <a:fld id="{2CF41C25-7A1F-47FB-B705-003A328B9163}" type="slidenum">
              <a:rPr lang="en-US" smtClean="0"/>
              <a:t>23</a:t>
            </a:fld>
            <a:endParaRPr lang="en-US"/>
          </a:p>
        </p:txBody>
      </p:sp>
    </p:spTree>
    <p:extLst>
      <p:ext uri="{BB962C8B-B14F-4D97-AF65-F5344CB8AC3E}">
        <p14:creationId xmlns:p14="http://schemas.microsoft.com/office/powerpoint/2010/main" val="5936817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24</a:t>
            </a:fld>
            <a:endParaRPr lang="en-US"/>
          </a:p>
        </p:txBody>
      </p:sp>
    </p:spTree>
    <p:extLst>
      <p:ext uri="{BB962C8B-B14F-4D97-AF65-F5344CB8AC3E}">
        <p14:creationId xmlns:p14="http://schemas.microsoft.com/office/powerpoint/2010/main" val="30999993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The Future of</a:t>
            </a:r>
            <a:r>
              <a:rPr lang="en-US" b="1" baseline="0" dirty="0" smtClean="0"/>
              <a:t> the Internet: </a:t>
            </a:r>
            <a:r>
              <a:rPr lang="en-US" dirty="0" smtClean="0"/>
              <a:t>Consumer demand for content delivered over the Internet is increasing rapidly, and many experts are now concerned that</a:t>
            </a:r>
          </a:p>
          <a:p>
            <a:r>
              <a:rPr lang="en-US" b="1" dirty="0" smtClean="0"/>
              <a:t>Internet users will experience brownouts from three factors:</a:t>
            </a:r>
          </a:p>
          <a:p>
            <a:r>
              <a:rPr lang="en-US" dirty="0" smtClean="0"/>
              <a:t>the increasing number of people who work online</a:t>
            </a:r>
          </a:p>
          <a:p>
            <a:r>
              <a:rPr lang="en-US" dirty="0" smtClean="0"/>
              <a:t>the soaring popularity of Web sites such as YouTube that require</a:t>
            </a:r>
          </a:p>
          <a:p>
            <a:r>
              <a:rPr lang="en-US" dirty="0" smtClean="0"/>
              <a:t>large amounts of bandwidth</a:t>
            </a:r>
          </a:p>
          <a:p>
            <a:r>
              <a:rPr lang="en-US" dirty="0" smtClean="0"/>
              <a:t>the tremendous demand for high-definition television delivered over the Internet.</a:t>
            </a:r>
          </a:p>
          <a:p>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27</a:t>
            </a:fld>
            <a:endParaRPr lang="en-US"/>
          </a:p>
        </p:txBody>
      </p:sp>
    </p:spTree>
    <p:extLst>
      <p:ext uri="{BB962C8B-B14F-4D97-AF65-F5344CB8AC3E}">
        <p14:creationId xmlns:p14="http://schemas.microsoft.com/office/powerpoint/2010/main" val="30989908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World Wide Web: </a:t>
            </a:r>
            <a:r>
              <a:rPr lang="en-US" dirty="0" smtClean="0"/>
              <a:t>a system of universally accepted standards for storing, retrieving, formatting, and displaying information via a client/server architecture.</a:t>
            </a:r>
          </a:p>
          <a:p>
            <a:r>
              <a:rPr lang="en-US" b="1" dirty="0" smtClean="0"/>
              <a:t>Internet: </a:t>
            </a:r>
            <a:r>
              <a:rPr lang="en-US" b="0" dirty="0" smtClean="0"/>
              <a:t>a network of networks… </a:t>
            </a:r>
            <a:r>
              <a:rPr lang="en-US" dirty="0" smtClean="0"/>
              <a:t>a global WAN that connects approximately 1 million organizational computer networks in more than 200 countries on all continents, including Antarctica. It has become so widespread that it features in the daily routine of nearly 2.5 billion people.</a:t>
            </a:r>
          </a:p>
          <a:p>
            <a:r>
              <a:rPr lang="en-US" b="1" dirty="0" smtClean="0"/>
              <a:t>Intranet: </a:t>
            </a:r>
            <a:r>
              <a:rPr lang="en-US" dirty="0" smtClean="0"/>
              <a:t>a network that uses Internet protocols so that users can take advantage of familiar applications and work habits. Intranets support discovery (easy and inexpensive browsing and search), communication, and collaboration inside an organization.</a:t>
            </a:r>
          </a:p>
          <a:p>
            <a:r>
              <a:rPr lang="en-US" b="1" dirty="0" smtClean="0"/>
              <a:t>Extranet: </a:t>
            </a:r>
            <a:r>
              <a:rPr lang="en-US" dirty="0" smtClean="0"/>
              <a:t>connects parts of the intranets of different organizations which enables business partners to communicate securely over the Internet using virtual private networks (VPNs)</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28</a:t>
            </a:fld>
            <a:endParaRPr lang="en-US"/>
          </a:p>
        </p:txBody>
      </p:sp>
    </p:spTree>
    <p:extLst>
      <p:ext uri="{BB962C8B-B14F-4D97-AF65-F5344CB8AC3E}">
        <p14:creationId xmlns:p14="http://schemas.microsoft.com/office/powerpoint/2010/main" val="32680129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can apply the Internet’s </a:t>
            </a:r>
            <a:r>
              <a:rPr lang="en-US" b="1" dirty="0" smtClean="0"/>
              <a:t>discovery</a:t>
            </a:r>
            <a:r>
              <a:rPr lang="en-US" dirty="0" smtClean="0"/>
              <a:t> capability to areas ranging from education to government services to entertainment to commerce.</a:t>
            </a:r>
          </a:p>
          <a:p>
            <a:r>
              <a:rPr lang="en-US" b="1" dirty="0" smtClean="0"/>
              <a:t>Communication: </a:t>
            </a:r>
            <a:r>
              <a:rPr lang="en-US" dirty="0" smtClean="0"/>
              <a:t>a major category of network applications related to communication technologies delivered online (e.g., including e-mail, call centers, </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29</a:t>
            </a:fld>
            <a:endParaRPr lang="en-US"/>
          </a:p>
        </p:txBody>
      </p:sp>
    </p:spTree>
    <p:extLst>
      <p:ext uri="{BB962C8B-B14F-4D97-AF65-F5344CB8AC3E}">
        <p14:creationId xmlns:p14="http://schemas.microsoft.com/office/powerpoint/2010/main" val="38202586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can apply the Internet’s </a:t>
            </a:r>
            <a:r>
              <a:rPr lang="en-US" b="1" dirty="0" smtClean="0"/>
              <a:t>discovery</a:t>
            </a:r>
            <a:r>
              <a:rPr lang="en-US" dirty="0" smtClean="0"/>
              <a:t> capability to areas ranging from education to government services to entertainment to commerce.</a:t>
            </a:r>
          </a:p>
          <a:p>
            <a:r>
              <a:rPr lang="en-US" b="1" dirty="0" smtClean="0"/>
              <a:t>Search Engine: </a:t>
            </a:r>
            <a:r>
              <a:rPr lang="en-US" dirty="0" smtClean="0"/>
              <a:t>a computer program that searches for specific information by keywords and then reports the results.</a:t>
            </a:r>
          </a:p>
          <a:p>
            <a:r>
              <a:rPr lang="en-US" b="1" dirty="0" err="1" smtClean="0"/>
              <a:t>Metasearch</a:t>
            </a:r>
            <a:r>
              <a:rPr lang="en-US" b="1" dirty="0" smtClean="0"/>
              <a:t> Engines: </a:t>
            </a:r>
            <a:r>
              <a:rPr lang="en-US" dirty="0" smtClean="0"/>
              <a:t>search several engines at once and then integrate the findings to answer users’ queries.</a:t>
            </a:r>
          </a:p>
          <a:p>
            <a:r>
              <a:rPr lang="en-US" b="1" dirty="0" smtClean="0"/>
              <a:t>Publication of Material in Foreign Languages: </a:t>
            </a:r>
            <a:r>
              <a:rPr lang="en-US" dirty="0" smtClean="0"/>
              <a:t>information on the Internet is written in many different languages, and automatic translation of Web pages is essential.</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Portals: </a:t>
            </a:r>
            <a:r>
              <a:rPr lang="en-US" dirty="0" smtClean="0"/>
              <a:t>a Web-based, personalized gateway to information and knowledge that provides relevant information from different IT systems and the Internet using advanced search and indexing techniques.</a:t>
            </a:r>
          </a:p>
          <a:p>
            <a:endParaRPr lang="en-US" dirty="0" smtClean="0"/>
          </a:p>
        </p:txBody>
      </p:sp>
      <p:sp>
        <p:nvSpPr>
          <p:cNvPr id="4" name="Slide Number Placeholder 3"/>
          <p:cNvSpPr>
            <a:spLocks noGrp="1"/>
          </p:cNvSpPr>
          <p:nvPr>
            <p:ph type="sldNum" sz="quarter" idx="10"/>
          </p:nvPr>
        </p:nvSpPr>
        <p:spPr/>
        <p:txBody>
          <a:bodyPr/>
          <a:lstStyle/>
          <a:p>
            <a:fld id="{2CF41C25-7A1F-47FB-B705-003A328B9163}" type="slidenum">
              <a:rPr lang="en-US" smtClean="0"/>
              <a:t>30</a:t>
            </a:fld>
            <a:endParaRPr lang="en-US"/>
          </a:p>
        </p:txBody>
      </p:sp>
    </p:spTree>
    <p:extLst>
      <p:ext uri="{BB962C8B-B14F-4D97-AF65-F5344CB8AC3E}">
        <p14:creationId xmlns:p14="http://schemas.microsoft.com/office/powerpoint/2010/main" val="660283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Portals: </a:t>
            </a:r>
            <a:r>
              <a:rPr lang="en-US" dirty="0" smtClean="0"/>
              <a:t>a Web-based, personalized gateway to information and knowledge that provides relevant information from different IT systems and the Internet using advanced search and indexing techniques.</a:t>
            </a:r>
          </a:p>
          <a:p>
            <a:r>
              <a:rPr lang="en-US" b="1" dirty="0" smtClean="0"/>
              <a:t>Commercial (public) Portal: </a:t>
            </a:r>
            <a:r>
              <a:rPr lang="en-US" dirty="0" smtClean="0"/>
              <a:t>the most popular type of portal on the Internet and is intended for broad and diverse audiences (e.g., a stock ticker).</a:t>
            </a:r>
          </a:p>
          <a:p>
            <a:r>
              <a:rPr lang="en-US" b="1" dirty="0" smtClean="0"/>
              <a:t>Affinity Portal: </a:t>
            </a:r>
            <a:r>
              <a:rPr lang="en-US" dirty="0" smtClean="0"/>
              <a:t>offers a single point of entry to an entire community of affiliated interests, such as a hobby group or a political party.</a:t>
            </a:r>
          </a:p>
          <a:p>
            <a:r>
              <a:rPr lang="en-US" b="1" dirty="0" smtClean="0"/>
              <a:t>Corporate Portal: </a:t>
            </a:r>
            <a:r>
              <a:rPr lang="en-US" dirty="0" smtClean="0"/>
              <a:t>offers a personalized, single point of access through a Web browser to critical business information located inside and outside an organization. These portals are also known as enterprise portals, information portals, and enterprise information portals.</a:t>
            </a:r>
          </a:p>
          <a:p>
            <a:r>
              <a:rPr lang="en-US" b="1" dirty="0" smtClean="0"/>
              <a:t>Industrywide Portal: </a:t>
            </a:r>
            <a:r>
              <a:rPr lang="en-US" dirty="0" smtClean="0"/>
              <a:t>a portal that serves an entire industry (e.g., </a:t>
            </a:r>
            <a:r>
              <a:rPr lang="en-US" dirty="0" err="1" smtClean="0"/>
              <a:t>TruckNet</a:t>
            </a:r>
            <a:r>
              <a:rPr lang="en-US" dirty="0" smtClean="0"/>
              <a:t> &lt;www.truck.net&gt;).</a:t>
            </a:r>
          </a:p>
          <a:p>
            <a:endParaRPr lang="en-US" dirty="0" smtClean="0"/>
          </a:p>
          <a:p>
            <a:endParaRPr lang="en-US" dirty="0" smtClean="0"/>
          </a:p>
          <a:p>
            <a:r>
              <a:rPr lang="en-US" dirty="0" smtClean="0"/>
              <a:t>Unified Communications: simplifies and integrates all forms of communications (voice, voice mail, fax, chat, e-mail, instant messaging, short message service, presence (location) services, and videoconferencing) on a common hardware and soft ware platform.</a:t>
            </a:r>
          </a:p>
          <a:p>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33</a:t>
            </a:fld>
            <a:endParaRPr lang="en-US"/>
          </a:p>
        </p:txBody>
      </p:sp>
    </p:spTree>
    <p:extLst>
      <p:ext uri="{BB962C8B-B14F-4D97-AF65-F5344CB8AC3E}">
        <p14:creationId xmlns:p14="http://schemas.microsoft.com/office/powerpoint/2010/main" val="22098123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Communication: </a:t>
            </a:r>
            <a:r>
              <a:rPr lang="en-US" dirty="0" smtClean="0"/>
              <a:t>a major category of network applications related to communication technologies delivered online (e.g., including e-mail, call centers, chat rooms, and voice).</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Unified Communications: </a:t>
            </a:r>
            <a:r>
              <a:rPr lang="en-US" dirty="0" smtClean="0"/>
              <a:t>simplifies and integrates all forms of communications (voice, voice mail, fax, chat, e-mail, instant messaging, short message service, presence (location) services, and videoconferencing) on a common hardware and soft ware platform.</a:t>
            </a:r>
          </a:p>
          <a:p>
            <a:r>
              <a:rPr lang="en-US" sz="1200" b="1" i="0" u="none" strike="noStrike" kern="1200" baseline="0" dirty="0" smtClean="0">
                <a:solidFill>
                  <a:schemeClr val="tx1"/>
                </a:solidFill>
                <a:latin typeface="+mn-lt"/>
                <a:ea typeface="+mn-ea"/>
                <a:cs typeface="+mn-cs"/>
              </a:rPr>
              <a:t>Electronic Teleconferencing: </a:t>
            </a:r>
            <a:r>
              <a:rPr lang="en-US" sz="1200" b="0" i="0" u="none" strike="noStrike" kern="1200" baseline="0" dirty="0" smtClean="0">
                <a:solidFill>
                  <a:schemeClr val="tx1"/>
                </a:solidFill>
                <a:latin typeface="+mn-lt"/>
                <a:ea typeface="+mn-ea"/>
                <a:cs typeface="+mn-cs"/>
              </a:rPr>
              <a:t>the use of electronic communication technology that enables two or more people at different locations to hold a conference.</a:t>
            </a:r>
            <a:endParaRPr lang="en-US" dirty="0" smtClean="0"/>
          </a:p>
        </p:txBody>
      </p:sp>
      <p:sp>
        <p:nvSpPr>
          <p:cNvPr id="4" name="Slide Number Placeholder 3"/>
          <p:cNvSpPr>
            <a:spLocks noGrp="1"/>
          </p:cNvSpPr>
          <p:nvPr>
            <p:ph type="sldNum" sz="quarter" idx="10"/>
          </p:nvPr>
        </p:nvSpPr>
        <p:spPr/>
        <p:txBody>
          <a:bodyPr/>
          <a:lstStyle/>
          <a:p>
            <a:fld id="{2CF41C25-7A1F-47FB-B705-003A328B9163}" type="slidenum">
              <a:rPr lang="en-US" smtClean="0"/>
              <a:t>35</a:t>
            </a:fld>
            <a:endParaRPr lang="en-US"/>
          </a:p>
        </p:txBody>
      </p:sp>
    </p:spTree>
    <p:extLst>
      <p:ext uri="{BB962C8B-B14F-4D97-AF65-F5344CB8AC3E}">
        <p14:creationId xmlns:p14="http://schemas.microsoft.com/office/powerpoint/2010/main" val="32934151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Workgroup: </a:t>
            </a:r>
            <a:r>
              <a:rPr lang="en-US" dirty="0" smtClean="0"/>
              <a:t>two or more individuals who act together to perform some task.</a:t>
            </a:r>
          </a:p>
          <a:p>
            <a:r>
              <a:rPr lang="en-US" b="1" dirty="0" smtClean="0"/>
              <a:t>Workflow: </a:t>
            </a:r>
            <a:r>
              <a:rPr lang="en-US" dirty="0" smtClean="0"/>
              <a:t>the movement of information as it progresses through the sequence of steps that make up an organization’s work procedures. Workflow management makes it possible to pass documents, information, and tasks from one participant to another in a way that is governed by the organization’s rules or procedures.</a:t>
            </a:r>
          </a:p>
          <a:p>
            <a:r>
              <a:rPr lang="en-US" b="1" dirty="0" smtClean="0"/>
              <a:t>Virtual Group (Team): </a:t>
            </a:r>
            <a:r>
              <a:rPr lang="en-US" dirty="0" smtClean="0"/>
              <a:t>Virtual groups conduct virtual meetings—that is, they “meet” electronically.</a:t>
            </a:r>
          </a:p>
          <a:p>
            <a:r>
              <a:rPr lang="en-US" b="1" dirty="0" smtClean="0"/>
              <a:t>Virtual collaboration (or e-collaboration): </a:t>
            </a:r>
            <a:r>
              <a:rPr lang="en-US" dirty="0" smtClean="0"/>
              <a:t>the use of digital technologies that enable organizations or individuals who are geographically dispersed to collaboratively plan, design, develop, manage, and research products, services, and innovative applications.</a:t>
            </a:r>
          </a:p>
          <a:p>
            <a:r>
              <a:rPr lang="en-US" b="1" dirty="0" smtClean="0"/>
              <a:t>Crowdsourcing: </a:t>
            </a:r>
            <a:r>
              <a:rPr lang="en-US" dirty="0" smtClean="0"/>
              <a:t>a process in which an organization outsources a task to an undefined, generally large group of people in the form of an open call.</a:t>
            </a:r>
          </a:p>
          <a:p>
            <a:r>
              <a:rPr lang="en-US" b="1" dirty="0" smtClean="0"/>
              <a:t>Synchronous Collaboration: </a:t>
            </a:r>
            <a:r>
              <a:rPr lang="en-US" dirty="0" smtClean="0"/>
              <a:t>all team members meet at the same time. </a:t>
            </a:r>
          </a:p>
          <a:p>
            <a:r>
              <a:rPr lang="en-US" b="1" dirty="0" smtClean="0"/>
              <a:t>Asynchronous Collaboration: </a:t>
            </a:r>
            <a:r>
              <a:rPr lang="en-US" dirty="0" smtClean="0"/>
              <a:t>occurs when team members cannot meet at the same time.</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37</a:t>
            </a:fld>
            <a:endParaRPr lang="en-US"/>
          </a:p>
        </p:txBody>
      </p:sp>
    </p:spTree>
    <p:extLst>
      <p:ext uri="{BB962C8B-B14F-4D97-AF65-F5344CB8AC3E}">
        <p14:creationId xmlns:p14="http://schemas.microsoft.com/office/powerpoint/2010/main" val="39856833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Analog Signals: </a:t>
            </a:r>
            <a:r>
              <a:rPr lang="en-US" dirty="0" smtClean="0"/>
              <a:t>continuous waves that transmit information by altering the characteristics of the waves. Analog signals have two parameters, amplitude and frequency.</a:t>
            </a:r>
          </a:p>
          <a:p>
            <a:r>
              <a:rPr lang="en-US" b="1" dirty="0" smtClean="0"/>
              <a:t>Digital Signals: </a:t>
            </a:r>
            <a:r>
              <a:rPr lang="en-US" dirty="0" smtClean="0"/>
              <a:t>discrete pulses that are either on or off, representing a series of bits (0s and 1s). </a:t>
            </a:r>
            <a:r>
              <a:rPr lang="en-US" dirty="0" err="1" smtClean="0"/>
              <a:t>Th</a:t>
            </a:r>
            <a:r>
              <a:rPr lang="en-US" dirty="0" smtClean="0"/>
              <a:t> is quality allows digital signals to convey information in a binary form that can be interpreted by computers.</a:t>
            </a:r>
          </a:p>
          <a:p>
            <a:r>
              <a:rPr lang="en-US" b="1" dirty="0" smtClean="0"/>
              <a:t>Modem (modulator-demodulator): </a:t>
            </a:r>
            <a:r>
              <a:rPr lang="en-US" dirty="0" smtClean="0"/>
              <a:t>converts digital signals to analog signals—a process called modulation—and analog signals to digital signals—a process called demodulation. (The name modem is a contraction of modulator–demodulator.)</a:t>
            </a:r>
          </a:p>
          <a:p>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8</a:t>
            </a:fld>
            <a:endParaRPr lang="en-US"/>
          </a:p>
        </p:txBody>
      </p:sp>
    </p:spTree>
    <p:extLst>
      <p:ext uri="{BB962C8B-B14F-4D97-AF65-F5344CB8AC3E}">
        <p14:creationId xmlns:p14="http://schemas.microsoft.com/office/powerpoint/2010/main" val="3397808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E-learning: </a:t>
            </a:r>
            <a:r>
              <a:rPr lang="en-US" dirty="0" smtClean="0"/>
              <a:t>learning supported by the Web. It can take place inside classrooms as a support to conventional teaching, such as when students work on the Web during class. It also can take place in virtual classrooms, in which all coursework is completed.</a:t>
            </a:r>
          </a:p>
          <a:p>
            <a:r>
              <a:rPr lang="en-US" b="1" dirty="0" smtClean="0"/>
              <a:t>Distance Learning (DL): </a:t>
            </a:r>
            <a:r>
              <a:rPr lang="en-US" dirty="0" smtClean="0"/>
              <a:t>refers to any learning situation in which teachers </a:t>
            </a:r>
            <a:r>
              <a:rPr lang="en-US" dirty="0" err="1" smtClean="0"/>
              <a:t>andstudents</a:t>
            </a:r>
            <a:r>
              <a:rPr lang="en-US" dirty="0" smtClean="0"/>
              <a:t> do not meet face-to-face.</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39</a:t>
            </a:fld>
            <a:endParaRPr lang="en-US"/>
          </a:p>
        </p:txBody>
      </p:sp>
    </p:spTree>
    <p:extLst>
      <p:ext uri="{BB962C8B-B14F-4D97-AF65-F5344CB8AC3E}">
        <p14:creationId xmlns:p14="http://schemas.microsoft.com/office/powerpoint/2010/main" val="18893123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Telecommuting: </a:t>
            </a:r>
            <a:r>
              <a:rPr lang="en-US" sz="1200" b="0" i="0" u="none" strike="noStrike" kern="1200" baseline="0" dirty="0" smtClean="0">
                <a:solidFill>
                  <a:schemeClr val="tx1"/>
                </a:solidFill>
                <a:latin typeface="+mn-lt"/>
                <a:ea typeface="+mn-ea"/>
                <a:cs typeface="+mn-cs"/>
              </a:rPr>
              <a:t>the process in which highly prized “knowledge” workers are now able to work anywhere and anytime.</a:t>
            </a:r>
            <a:endParaRPr lang="en-US" dirty="0" smtClean="0"/>
          </a:p>
          <a:p>
            <a:r>
              <a:rPr lang="en-US" sz="1200" b="1" i="0" u="none" strike="noStrike" kern="1200" baseline="0" dirty="0" smtClean="0">
                <a:solidFill>
                  <a:schemeClr val="tx1"/>
                </a:solidFill>
                <a:latin typeface="+mn-lt"/>
                <a:ea typeface="+mn-ea"/>
                <a:cs typeface="+mn-cs"/>
              </a:rPr>
              <a:t>Knowledge workers </a:t>
            </a:r>
            <a:r>
              <a:rPr lang="en-US" sz="1200" b="0" i="0" u="none" strike="noStrike" kern="1200" baseline="0" dirty="0" smtClean="0">
                <a:solidFill>
                  <a:schemeClr val="tx1"/>
                </a:solidFill>
                <a:latin typeface="+mn-lt"/>
                <a:ea typeface="+mn-ea"/>
                <a:cs typeface="+mn-cs"/>
              </a:rPr>
              <a:t>are being called the distributed workforce, or </a:t>
            </a:r>
            <a:r>
              <a:rPr lang="en-US" sz="1200" b="1" i="0" u="none" strike="noStrike" kern="1200" baseline="0" dirty="0" smtClean="0">
                <a:solidFill>
                  <a:schemeClr val="tx1"/>
                </a:solidFill>
                <a:latin typeface="+mn-lt"/>
                <a:ea typeface="+mn-ea"/>
                <a:cs typeface="+mn-cs"/>
              </a:rPr>
              <a:t>“digital nomads.”</a:t>
            </a:r>
            <a:endParaRPr lang="en-US" b="1" dirty="0"/>
          </a:p>
        </p:txBody>
      </p:sp>
      <p:sp>
        <p:nvSpPr>
          <p:cNvPr id="4" name="Slide Number Placeholder 3"/>
          <p:cNvSpPr>
            <a:spLocks noGrp="1"/>
          </p:cNvSpPr>
          <p:nvPr>
            <p:ph type="sldNum" sz="quarter" idx="10"/>
          </p:nvPr>
        </p:nvSpPr>
        <p:spPr/>
        <p:txBody>
          <a:bodyPr/>
          <a:lstStyle/>
          <a:p>
            <a:fld id="{2CF41C25-7A1F-47FB-B705-003A328B9163}" type="slidenum">
              <a:rPr lang="en-US" smtClean="0"/>
              <a:t>41</a:t>
            </a:fld>
            <a:endParaRPr lang="en-US"/>
          </a:p>
        </p:txBody>
      </p:sp>
    </p:spTree>
    <p:extLst>
      <p:ext uri="{BB962C8B-B14F-4D97-AF65-F5344CB8AC3E}">
        <p14:creationId xmlns:p14="http://schemas.microsoft.com/office/powerpoint/2010/main" val="32977833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F41C25-7A1F-47FB-B705-003A328B9163}" type="slidenum">
              <a:rPr lang="en-US" smtClean="0"/>
              <a:t>42</a:t>
            </a:fld>
            <a:endParaRPr lang="en-US"/>
          </a:p>
        </p:txBody>
      </p:sp>
    </p:spTree>
    <p:extLst>
      <p:ext uri="{BB962C8B-B14F-4D97-AF65-F5344CB8AC3E}">
        <p14:creationId xmlns:p14="http://schemas.microsoft.com/office/powerpoint/2010/main" val="3072065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Communications Channel: </a:t>
            </a:r>
            <a:r>
              <a:rPr lang="en-US" dirty="0" smtClean="0"/>
              <a:t>a pathway or medium communicating data from one location to another.</a:t>
            </a:r>
          </a:p>
          <a:p>
            <a:r>
              <a:rPr lang="en-US" b="1" dirty="0" smtClean="0"/>
              <a:t>Communications Media: </a:t>
            </a:r>
            <a:r>
              <a:rPr lang="en-US" dirty="0" smtClean="0"/>
              <a:t>is the physical media used to send data (e.g., twisted-pair wire, coaxial cable, fiber optic cable, satellite, etc.).</a:t>
            </a:r>
          </a:p>
          <a:p>
            <a:r>
              <a:rPr lang="en-US" b="1" dirty="0" smtClean="0"/>
              <a:t>Twisted-Pair Wire: </a:t>
            </a:r>
            <a:r>
              <a:rPr lang="en-US" dirty="0" smtClean="0"/>
              <a:t>the most prevalent form of communications wiring used for almost all business telephone wiring and As the name suggests, it consists of strands of copper wire twisted in pairs. It is relatively inexpensive to purchase, widely available, and easy to work with.</a:t>
            </a:r>
          </a:p>
          <a:p>
            <a:r>
              <a:rPr lang="en-US" b="1" dirty="0" smtClean="0"/>
              <a:t>Coaxial Cable: </a:t>
            </a:r>
            <a:r>
              <a:rPr lang="en-US" dirty="0" smtClean="0"/>
              <a:t>a single strand of insulated copper wire. It is much less susceptible to electrical interference, and it can carry much more data than twisted-pair. It is commonly used to carry high-speed data traffic as well as television signals.</a:t>
            </a:r>
          </a:p>
          <a:p>
            <a:r>
              <a:rPr lang="en-US" b="1" dirty="0" smtClean="0"/>
              <a:t>Fiber-Optic Cable: </a:t>
            </a:r>
            <a:r>
              <a:rPr lang="en-US" dirty="0" smtClean="0"/>
              <a:t>consists of thousands of very thin filaments of glass fibers that transmit information via light pulses generated by lasers. The fiber-optic cable is surrounded by cladding, a coating that prevents the light from leaking out of the fiber.</a:t>
            </a:r>
          </a:p>
        </p:txBody>
      </p:sp>
      <p:sp>
        <p:nvSpPr>
          <p:cNvPr id="4" name="Slide Number Placeholder 3"/>
          <p:cNvSpPr>
            <a:spLocks noGrp="1"/>
          </p:cNvSpPr>
          <p:nvPr>
            <p:ph type="sldNum" sz="quarter" idx="10"/>
          </p:nvPr>
        </p:nvSpPr>
        <p:spPr/>
        <p:txBody>
          <a:bodyPr/>
          <a:lstStyle/>
          <a:p>
            <a:fld id="{2CF41C25-7A1F-47FB-B705-003A328B9163}" type="slidenum">
              <a:rPr lang="en-US" smtClean="0"/>
              <a:t>10</a:t>
            </a:fld>
            <a:endParaRPr lang="en-US"/>
          </a:p>
        </p:txBody>
      </p:sp>
    </p:spTree>
    <p:extLst>
      <p:ext uri="{BB962C8B-B14F-4D97-AF65-F5344CB8AC3E}">
        <p14:creationId xmlns:p14="http://schemas.microsoft.com/office/powerpoint/2010/main" val="30040005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Communications Channel: </a:t>
            </a:r>
            <a:r>
              <a:rPr lang="en-US" dirty="0" smtClean="0"/>
              <a:t>a pathway or medium communicating data from one location to another.</a:t>
            </a:r>
          </a:p>
          <a:p>
            <a:r>
              <a:rPr lang="en-US" b="1" dirty="0" smtClean="0"/>
              <a:t>Communications Media: </a:t>
            </a:r>
            <a:r>
              <a:rPr lang="en-US" dirty="0" smtClean="0"/>
              <a:t>is the physical media used to send data (e.g., twisted-pair wire, coaxial cable, fiber optic cable, satellite, etc.).</a:t>
            </a:r>
          </a:p>
          <a:p>
            <a:r>
              <a:rPr lang="en-US" b="1" dirty="0" smtClean="0"/>
              <a:t>Twisted-Pair Wire: </a:t>
            </a:r>
            <a:r>
              <a:rPr lang="en-US" dirty="0" smtClean="0"/>
              <a:t>the most prevalent form of communications wiring used for almost all business telephone wiring and As the name suggests, it consists of strands of copper wire twisted in pairs. It is relatively inexpensive to purchase, widely available, and easy to work with.</a:t>
            </a:r>
          </a:p>
          <a:p>
            <a:r>
              <a:rPr lang="en-US" b="1" dirty="0" smtClean="0"/>
              <a:t>Coaxial Cable: </a:t>
            </a:r>
            <a:r>
              <a:rPr lang="en-US" dirty="0" smtClean="0"/>
              <a:t>a single strand of insulated copper wire. It is much less susceptible to electrical interference, and it can carry much more data than twisted-pair. It is commonly used to carry high-speed data traffic as well as television signals.</a:t>
            </a:r>
          </a:p>
          <a:p>
            <a:r>
              <a:rPr lang="en-US" b="1" dirty="0" smtClean="0"/>
              <a:t>Fiber-Optic Cable: </a:t>
            </a:r>
            <a:r>
              <a:rPr lang="en-US" dirty="0" smtClean="0"/>
              <a:t>consists of thousands of very thin filaments of glass fibers that transmit information via light pulses generated by lasers. The fiber-optic cable is surrounded by cladding, a coating that prevents the light from leaking out of the fiber.</a:t>
            </a:r>
          </a:p>
        </p:txBody>
      </p:sp>
      <p:sp>
        <p:nvSpPr>
          <p:cNvPr id="4" name="Slide Number Placeholder 3"/>
          <p:cNvSpPr>
            <a:spLocks noGrp="1"/>
          </p:cNvSpPr>
          <p:nvPr>
            <p:ph type="sldNum" sz="quarter" idx="10"/>
          </p:nvPr>
        </p:nvSpPr>
        <p:spPr/>
        <p:txBody>
          <a:bodyPr/>
          <a:lstStyle/>
          <a:p>
            <a:fld id="{2CF41C25-7A1F-47FB-B705-003A328B9163}" type="slidenum">
              <a:rPr lang="en-US" smtClean="0"/>
              <a:t>11</a:t>
            </a:fld>
            <a:endParaRPr lang="en-US"/>
          </a:p>
        </p:txBody>
      </p:sp>
    </p:spTree>
    <p:extLst>
      <p:ext uri="{BB962C8B-B14F-4D97-AF65-F5344CB8AC3E}">
        <p14:creationId xmlns:p14="http://schemas.microsoft.com/office/powerpoint/2010/main" val="3004000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Communications Channel: </a:t>
            </a:r>
            <a:r>
              <a:rPr lang="en-US" dirty="0" smtClean="0"/>
              <a:t>a pathway or medium communicating data from one location to another.</a:t>
            </a:r>
          </a:p>
          <a:p>
            <a:r>
              <a:rPr lang="en-US" b="1" dirty="0" smtClean="0"/>
              <a:t>Communications Media: </a:t>
            </a:r>
            <a:r>
              <a:rPr lang="en-US" dirty="0" smtClean="0"/>
              <a:t>is the physical media used to send data (e.g., twisted-pair wire, coaxial cable, fiber optic cable, satellite, etc.).</a:t>
            </a:r>
          </a:p>
          <a:p>
            <a:r>
              <a:rPr lang="en-US" b="1" dirty="0" smtClean="0"/>
              <a:t>Twisted-Pair Wire: </a:t>
            </a:r>
            <a:r>
              <a:rPr lang="en-US" dirty="0" smtClean="0"/>
              <a:t>the most prevalent form of communications wiring used for almost all business telephone wiring and As the name suggests, it consists of strands of copper wire twisted in pairs. It is relatively inexpensive to purchase, widely available, and easy to work with.</a:t>
            </a:r>
          </a:p>
          <a:p>
            <a:r>
              <a:rPr lang="en-US" b="1" dirty="0" smtClean="0"/>
              <a:t>Coaxial Cable: </a:t>
            </a:r>
            <a:r>
              <a:rPr lang="en-US" dirty="0" smtClean="0"/>
              <a:t>a single strand of insulated copper wire. It is much less susceptible to electrical interference, and it can carry much more data than twisted-pair. It is commonly used to carry high-speed data traffic as well as television signals.</a:t>
            </a:r>
          </a:p>
          <a:p>
            <a:r>
              <a:rPr lang="en-US" b="1" dirty="0" smtClean="0"/>
              <a:t>Fiber-Optic Cable: </a:t>
            </a:r>
            <a:r>
              <a:rPr lang="en-US" dirty="0" smtClean="0"/>
              <a:t>consists of thousands of very thin filaments of glass fibers that transmit information via light pulses generated by lasers. The fiber-optic cable is surrounded by cladding, a coating that prevents the light from leaking out of the fiber.</a:t>
            </a:r>
          </a:p>
        </p:txBody>
      </p:sp>
      <p:sp>
        <p:nvSpPr>
          <p:cNvPr id="4" name="Slide Number Placeholder 3"/>
          <p:cNvSpPr>
            <a:spLocks noGrp="1"/>
          </p:cNvSpPr>
          <p:nvPr>
            <p:ph type="sldNum" sz="quarter" idx="10"/>
          </p:nvPr>
        </p:nvSpPr>
        <p:spPr/>
        <p:txBody>
          <a:bodyPr/>
          <a:lstStyle/>
          <a:p>
            <a:fld id="{2CF41C25-7A1F-47FB-B705-003A328B9163}" type="slidenum">
              <a:rPr lang="en-US" smtClean="0"/>
              <a:t>12</a:t>
            </a:fld>
            <a:endParaRPr lang="en-US"/>
          </a:p>
        </p:txBody>
      </p:sp>
    </p:spTree>
    <p:extLst>
      <p:ext uri="{BB962C8B-B14F-4D97-AF65-F5344CB8AC3E}">
        <p14:creationId xmlns:p14="http://schemas.microsoft.com/office/powerpoint/2010/main" val="3004000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Communications Channel: </a:t>
            </a:r>
            <a:r>
              <a:rPr lang="en-US" dirty="0" smtClean="0"/>
              <a:t>a pathway or medium communicating data from one location to another.</a:t>
            </a:r>
          </a:p>
          <a:p>
            <a:r>
              <a:rPr lang="en-US" b="1" dirty="0" smtClean="0"/>
              <a:t>Communications Media: </a:t>
            </a:r>
            <a:r>
              <a:rPr lang="en-US" dirty="0" smtClean="0"/>
              <a:t>is the physical media used to send data (e.g., twisted-pair wire, coaxial cable, fiber optic cable, satellite, etc.).</a:t>
            </a:r>
          </a:p>
          <a:p>
            <a:r>
              <a:rPr lang="en-US" b="1" dirty="0" smtClean="0"/>
              <a:t>Twisted-Pair Wire: </a:t>
            </a:r>
            <a:r>
              <a:rPr lang="en-US" dirty="0" smtClean="0"/>
              <a:t>the most prevalent form of communications wiring used for almost all business telephone wiring and As the name suggests, it consists of strands of copper wire twisted in pairs. It is relatively inexpensive to purchase, widely available, and easy to work with.</a:t>
            </a:r>
          </a:p>
          <a:p>
            <a:r>
              <a:rPr lang="en-US" b="1" dirty="0" smtClean="0"/>
              <a:t>Coaxial Cable: </a:t>
            </a:r>
            <a:r>
              <a:rPr lang="en-US" dirty="0" smtClean="0"/>
              <a:t>a single strand of insulated copper wire. It is much less susceptible to electrical interference, and it can carry much more data than twisted-pair. It is commonly used to carry high-speed data traffic as well as television signals.</a:t>
            </a:r>
          </a:p>
          <a:p>
            <a:r>
              <a:rPr lang="en-US" b="1" dirty="0" smtClean="0"/>
              <a:t>Fiber-Optic Cable: </a:t>
            </a:r>
            <a:r>
              <a:rPr lang="en-US" dirty="0" smtClean="0"/>
              <a:t>consists of thousands of very thin filaments of glass fibers that transmit information via light pulses generated by lasers. The fiber-optic cable is surrounded by cladding, a coating that prevents the light from leaking out of the fiber.</a:t>
            </a:r>
          </a:p>
        </p:txBody>
      </p:sp>
      <p:sp>
        <p:nvSpPr>
          <p:cNvPr id="4" name="Slide Number Placeholder 3"/>
          <p:cNvSpPr>
            <a:spLocks noGrp="1"/>
          </p:cNvSpPr>
          <p:nvPr>
            <p:ph type="sldNum" sz="quarter" idx="10"/>
          </p:nvPr>
        </p:nvSpPr>
        <p:spPr/>
        <p:txBody>
          <a:bodyPr/>
          <a:lstStyle/>
          <a:p>
            <a:fld id="{2CF41C25-7A1F-47FB-B705-003A328B9163}" type="slidenum">
              <a:rPr lang="en-US" smtClean="0"/>
              <a:t>13</a:t>
            </a:fld>
            <a:endParaRPr lang="en-US"/>
          </a:p>
        </p:txBody>
      </p:sp>
    </p:spTree>
    <p:extLst>
      <p:ext uri="{BB962C8B-B14F-4D97-AF65-F5344CB8AC3E}">
        <p14:creationId xmlns:p14="http://schemas.microsoft.com/office/powerpoint/2010/main" val="3004000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Ethernet: A common LAN protocol. Many organizations use 100-gigabit Ethernet, where the network provides data transmission speeds of 100 gigabits (100 billion bits) per second.</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15</a:t>
            </a:fld>
            <a:endParaRPr lang="en-US"/>
          </a:p>
        </p:txBody>
      </p:sp>
    </p:spTree>
    <p:extLst>
      <p:ext uri="{BB962C8B-B14F-4D97-AF65-F5344CB8AC3E}">
        <p14:creationId xmlns:p14="http://schemas.microsoft.com/office/powerpoint/2010/main" val="8483533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Transmission Control Protocol/Internet Protocol (TCP/IP):</a:t>
            </a:r>
            <a:r>
              <a:rPr lang="en-US" dirty="0" smtClean="0"/>
              <a:t> the protocol of the Internet. TCP/IP uses a suite of protocols, the main ones being the Transmission Control Protocol (TCP) and the Internet Protocol (IP).</a:t>
            </a:r>
          </a:p>
          <a:p>
            <a:r>
              <a:rPr lang="en-US" dirty="0" smtClean="0"/>
              <a:t>--------------------</a:t>
            </a:r>
          </a:p>
          <a:p>
            <a:r>
              <a:rPr lang="en-US" b="1" dirty="0" smtClean="0"/>
              <a:t>TCP performs three basic functions:</a:t>
            </a:r>
          </a:p>
          <a:p>
            <a:pPr marL="228600" indent="-228600">
              <a:buFont typeface="+mj-lt"/>
              <a:buAutoNum type="arabicPeriod"/>
            </a:pPr>
            <a:r>
              <a:rPr lang="en-US" dirty="0" smtClean="0"/>
              <a:t>It manages the movement of data packets between computers by establishing a connection between the computers</a:t>
            </a:r>
          </a:p>
          <a:p>
            <a:pPr marL="228600" indent="-228600">
              <a:buFont typeface="+mj-lt"/>
              <a:buAutoNum type="arabicPeriod"/>
            </a:pPr>
            <a:r>
              <a:rPr lang="en-US" dirty="0" smtClean="0"/>
              <a:t>it sequences the transfer of packets</a:t>
            </a:r>
          </a:p>
          <a:p>
            <a:pPr marL="228600" indent="-228600">
              <a:buFont typeface="+mj-lt"/>
              <a:buAutoNum type="arabicPeriod"/>
            </a:pPr>
            <a:r>
              <a:rPr lang="en-US" dirty="0" smtClean="0"/>
              <a:t>it acknowledges the packets that have been transmitted</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p>
          <a:p>
            <a:r>
              <a:rPr lang="en-US" b="1" dirty="0" smtClean="0"/>
              <a:t>Internet Protocol (IP): </a:t>
            </a:r>
            <a:r>
              <a:rPr lang="en-US" dirty="0" smtClean="0"/>
              <a:t>is responsible for disassembling, delivering, and reassembling the data during transmission.</a:t>
            </a:r>
          </a:p>
          <a:p>
            <a:endParaRPr lang="en-US" dirty="0" smtClean="0"/>
          </a:p>
          <a:p>
            <a:r>
              <a:rPr lang="en-US" b="1" dirty="0" smtClean="0"/>
              <a:t>Packets: </a:t>
            </a:r>
            <a:r>
              <a:rPr lang="en-US" dirty="0" smtClean="0"/>
              <a:t>Before data are transmitted over the Internet, they are divided into small, fixed bundles called packets. </a:t>
            </a:r>
          </a:p>
          <a:p>
            <a:r>
              <a:rPr lang="en-US" b="1" dirty="0" smtClean="0"/>
              <a:t>Packet Switching: </a:t>
            </a:r>
            <a:r>
              <a:rPr lang="en-US" dirty="0" smtClean="0"/>
              <a:t>the transmission technology that breaks up blocks of data into packets is called packet switching. Each packet carries the information that will help it reach its destination—the sender’s IP address, the intended receiver’s IP address, the number of packets in the message, and the number of the particular packet within the message. Each packet travels independently across the network and can be routed through diff </a:t>
            </a:r>
            <a:r>
              <a:rPr lang="en-US" dirty="0" err="1" smtClean="0"/>
              <a:t>erent</a:t>
            </a:r>
            <a:r>
              <a:rPr lang="en-US" dirty="0" smtClean="0"/>
              <a:t> paths in the network. When the packets reach their destination, they are reassembled into the original message.</a:t>
            </a:r>
          </a:p>
          <a:p>
            <a:endParaRPr lang="en-US" dirty="0" smtClean="0"/>
          </a:p>
        </p:txBody>
      </p:sp>
      <p:sp>
        <p:nvSpPr>
          <p:cNvPr id="4" name="Slide Number Placeholder 3"/>
          <p:cNvSpPr>
            <a:spLocks noGrp="1"/>
          </p:cNvSpPr>
          <p:nvPr>
            <p:ph type="sldNum" sz="quarter" idx="10"/>
          </p:nvPr>
        </p:nvSpPr>
        <p:spPr/>
        <p:txBody>
          <a:bodyPr/>
          <a:lstStyle/>
          <a:p>
            <a:fld id="{2CF41C25-7A1F-47FB-B705-003A328B9163}" type="slidenum">
              <a:rPr lang="en-US" smtClean="0"/>
              <a:t>16</a:t>
            </a:fld>
            <a:endParaRPr lang="en-US"/>
          </a:p>
        </p:txBody>
      </p:sp>
    </p:spTree>
    <p:extLst>
      <p:ext uri="{BB962C8B-B14F-4D97-AF65-F5344CB8AC3E}">
        <p14:creationId xmlns:p14="http://schemas.microsoft.com/office/powerpoint/2010/main" val="4090915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u="sng" dirty="0" smtClean="0"/>
              <a:t>TCP/IP functions in four layers:</a:t>
            </a:r>
          </a:p>
          <a:p>
            <a:pPr marL="228600" indent="-228600">
              <a:buFont typeface="+mj-lt"/>
              <a:buAutoNum type="arabicPeriod"/>
            </a:pPr>
            <a:r>
              <a:rPr lang="en-US" b="1" dirty="0" smtClean="0"/>
              <a:t>Application Layer: </a:t>
            </a:r>
            <a:r>
              <a:rPr lang="en-US" dirty="0" smtClean="0"/>
              <a:t>enables client application programs to access the other layers, and it defines the protocols that applications use to exchange data.</a:t>
            </a:r>
          </a:p>
          <a:p>
            <a:pPr marL="228600" indent="-228600">
              <a:buFont typeface="+mj-lt"/>
              <a:buAutoNum type="arabicPeriod"/>
            </a:pPr>
            <a:r>
              <a:rPr lang="en-US" b="1" dirty="0" smtClean="0"/>
              <a:t>Transport Layer: </a:t>
            </a:r>
            <a:r>
              <a:rPr lang="en-US" dirty="0" smtClean="0"/>
              <a:t>provides the application layer with communication and packet services.</a:t>
            </a:r>
          </a:p>
          <a:p>
            <a:pPr marL="228600" indent="-228600">
              <a:buFont typeface="+mj-lt"/>
              <a:buAutoNum type="arabicPeriod"/>
            </a:pPr>
            <a:r>
              <a:rPr lang="en-US" b="1" dirty="0" smtClean="0"/>
              <a:t>Internet Layer: </a:t>
            </a:r>
            <a:r>
              <a:rPr lang="en-US" dirty="0" smtClean="0"/>
              <a:t>responsible for addressing, routing, and packaging data packets. </a:t>
            </a:r>
          </a:p>
          <a:p>
            <a:pPr marL="228600" indent="-228600">
              <a:buFont typeface="+mj-lt"/>
              <a:buAutoNum type="arabicPeriod"/>
            </a:pPr>
            <a:r>
              <a:rPr lang="en-US" b="1" dirty="0" smtClean="0"/>
              <a:t>Network Interface Layer: </a:t>
            </a:r>
            <a:r>
              <a:rPr lang="en-US" dirty="0" smtClean="0"/>
              <a:t>places packets on, and receives them from, the network medium, which can be any networking technology.</a:t>
            </a:r>
            <a:endParaRPr lang="en-US" dirty="0"/>
          </a:p>
        </p:txBody>
      </p:sp>
      <p:sp>
        <p:nvSpPr>
          <p:cNvPr id="4" name="Slide Number Placeholder 3"/>
          <p:cNvSpPr>
            <a:spLocks noGrp="1"/>
          </p:cNvSpPr>
          <p:nvPr>
            <p:ph type="sldNum" sz="quarter" idx="10"/>
          </p:nvPr>
        </p:nvSpPr>
        <p:spPr/>
        <p:txBody>
          <a:bodyPr/>
          <a:lstStyle/>
          <a:p>
            <a:fld id="{2CF41C25-7A1F-47FB-B705-003A328B9163}" type="slidenum">
              <a:rPr lang="en-US" smtClean="0"/>
              <a:t>19</a:t>
            </a:fld>
            <a:endParaRPr lang="en-US"/>
          </a:p>
        </p:txBody>
      </p:sp>
    </p:spTree>
    <p:extLst>
      <p:ext uri="{BB962C8B-B14F-4D97-AF65-F5344CB8AC3E}">
        <p14:creationId xmlns:p14="http://schemas.microsoft.com/office/powerpoint/2010/main" val="14571718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Title">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l="813" t="1641" r="1785"/>
          <a:stretch/>
        </p:blipFill>
        <p:spPr>
          <a:xfrm>
            <a:off x="-1" y="0"/>
            <a:ext cx="9144001" cy="4571999"/>
          </a:xfrm>
          <a:prstGeom prst="rect">
            <a:avLst/>
          </a:prstGeom>
        </p:spPr>
      </p:pic>
      <p:sp>
        <p:nvSpPr>
          <p:cNvPr id="8" name="Rectangle 7"/>
          <p:cNvSpPr/>
          <p:nvPr userDrawn="1"/>
        </p:nvSpPr>
        <p:spPr>
          <a:xfrm>
            <a:off x="-4762" y="1478378"/>
            <a:ext cx="9154254" cy="5387145"/>
          </a:xfrm>
          <a:custGeom>
            <a:avLst/>
            <a:gdLst>
              <a:gd name="connsiteX0" fmla="*/ 0 w 9159175"/>
              <a:gd name="connsiteY0" fmla="*/ 0 h 6841524"/>
              <a:gd name="connsiteX1" fmla="*/ 9159175 w 9159175"/>
              <a:gd name="connsiteY1" fmla="*/ 0 h 6841524"/>
              <a:gd name="connsiteX2" fmla="*/ 9159175 w 9159175"/>
              <a:gd name="connsiteY2" fmla="*/ 6841524 h 6841524"/>
              <a:gd name="connsiteX3" fmla="*/ 0 w 9159175"/>
              <a:gd name="connsiteY3" fmla="*/ 6841524 h 6841524"/>
              <a:gd name="connsiteX4" fmla="*/ 0 w 9159175"/>
              <a:gd name="connsiteY4" fmla="*/ 0 h 6841524"/>
              <a:gd name="connsiteX0" fmla="*/ 0 w 9207301"/>
              <a:gd name="connsiteY0" fmla="*/ 3140242 h 6841524"/>
              <a:gd name="connsiteX1" fmla="*/ 9207301 w 9207301"/>
              <a:gd name="connsiteY1" fmla="*/ 0 h 6841524"/>
              <a:gd name="connsiteX2" fmla="*/ 9207301 w 9207301"/>
              <a:gd name="connsiteY2" fmla="*/ 6841524 h 6841524"/>
              <a:gd name="connsiteX3" fmla="*/ 48126 w 9207301"/>
              <a:gd name="connsiteY3" fmla="*/ 6841524 h 6841524"/>
              <a:gd name="connsiteX4" fmla="*/ 0 w 9207301"/>
              <a:gd name="connsiteY4" fmla="*/ 3140242 h 6841524"/>
              <a:gd name="connsiteX0" fmla="*/ 0 w 9219332"/>
              <a:gd name="connsiteY0" fmla="*/ 0 h 3701282"/>
              <a:gd name="connsiteX1" fmla="*/ 9219332 w 9219332"/>
              <a:gd name="connsiteY1" fmla="*/ 782053 h 3701282"/>
              <a:gd name="connsiteX2" fmla="*/ 9207301 w 9219332"/>
              <a:gd name="connsiteY2" fmla="*/ 3701282 h 3701282"/>
              <a:gd name="connsiteX3" fmla="*/ 48126 w 9219332"/>
              <a:gd name="connsiteY3" fmla="*/ 3701282 h 3701282"/>
              <a:gd name="connsiteX4" fmla="*/ 0 w 9219332"/>
              <a:gd name="connsiteY4" fmla="*/ 0 h 3701282"/>
              <a:gd name="connsiteX0" fmla="*/ 0 w 9219332"/>
              <a:gd name="connsiteY0" fmla="*/ 0 h 3701282"/>
              <a:gd name="connsiteX1" fmla="*/ 9219332 w 9219332"/>
              <a:gd name="connsiteY1" fmla="*/ 782053 h 3701282"/>
              <a:gd name="connsiteX2" fmla="*/ 9207301 w 9219332"/>
              <a:gd name="connsiteY2" fmla="*/ 3701282 h 3701282"/>
              <a:gd name="connsiteX3" fmla="*/ 48126 w 9219332"/>
              <a:gd name="connsiteY3" fmla="*/ 3701282 h 3701282"/>
              <a:gd name="connsiteX4" fmla="*/ 0 w 9219332"/>
              <a:gd name="connsiteY4" fmla="*/ 0 h 3701282"/>
              <a:gd name="connsiteX0" fmla="*/ 0 w 9219332"/>
              <a:gd name="connsiteY0" fmla="*/ 140297 h 3841579"/>
              <a:gd name="connsiteX1" fmla="*/ 3985595 w 9219332"/>
              <a:gd name="connsiteY1" fmla="*/ 790002 h 3841579"/>
              <a:gd name="connsiteX2" fmla="*/ 9219332 w 9219332"/>
              <a:gd name="connsiteY2" fmla="*/ 922350 h 3841579"/>
              <a:gd name="connsiteX3" fmla="*/ 9207301 w 9219332"/>
              <a:gd name="connsiteY3" fmla="*/ 3841579 h 3841579"/>
              <a:gd name="connsiteX4" fmla="*/ 48126 w 9219332"/>
              <a:gd name="connsiteY4" fmla="*/ 3841579 h 3841579"/>
              <a:gd name="connsiteX5" fmla="*/ 0 w 9219332"/>
              <a:gd name="connsiteY5" fmla="*/ 140297 h 3841579"/>
              <a:gd name="connsiteX0" fmla="*/ 0 w 9219332"/>
              <a:gd name="connsiteY0" fmla="*/ 1454745 h 5156027"/>
              <a:gd name="connsiteX1" fmla="*/ 2662121 w 9219332"/>
              <a:gd name="connsiteY1" fmla="*/ 10956 h 5156027"/>
              <a:gd name="connsiteX2" fmla="*/ 9219332 w 9219332"/>
              <a:gd name="connsiteY2" fmla="*/ 2236798 h 5156027"/>
              <a:gd name="connsiteX3" fmla="*/ 9207301 w 9219332"/>
              <a:gd name="connsiteY3" fmla="*/ 5156027 h 5156027"/>
              <a:gd name="connsiteX4" fmla="*/ 48126 w 9219332"/>
              <a:gd name="connsiteY4" fmla="*/ 5156027 h 5156027"/>
              <a:gd name="connsiteX5" fmla="*/ 0 w 9219332"/>
              <a:gd name="connsiteY5" fmla="*/ 1454745 h 5156027"/>
              <a:gd name="connsiteX0" fmla="*/ 0 w 9219332"/>
              <a:gd name="connsiteY0" fmla="*/ 1443789 h 5145071"/>
              <a:gd name="connsiteX1" fmla="*/ 2662121 w 9219332"/>
              <a:gd name="connsiteY1" fmla="*/ 0 h 5145071"/>
              <a:gd name="connsiteX2" fmla="*/ 9219332 w 9219332"/>
              <a:gd name="connsiteY2" fmla="*/ 2225842 h 5145071"/>
              <a:gd name="connsiteX3" fmla="*/ 9207301 w 9219332"/>
              <a:gd name="connsiteY3" fmla="*/ 5145071 h 5145071"/>
              <a:gd name="connsiteX4" fmla="*/ 48126 w 9219332"/>
              <a:gd name="connsiteY4" fmla="*/ 5145071 h 5145071"/>
              <a:gd name="connsiteX5" fmla="*/ 0 w 9219332"/>
              <a:gd name="connsiteY5" fmla="*/ 1443789 h 5145071"/>
              <a:gd name="connsiteX0" fmla="*/ 0 w 9219332"/>
              <a:gd name="connsiteY0" fmla="*/ 1449612 h 5150894"/>
              <a:gd name="connsiteX1" fmla="*/ 2662121 w 9219332"/>
              <a:gd name="connsiteY1" fmla="*/ 5823 h 5150894"/>
              <a:gd name="connsiteX2" fmla="*/ 9219332 w 9219332"/>
              <a:gd name="connsiteY2" fmla="*/ 2231665 h 5150894"/>
              <a:gd name="connsiteX3" fmla="*/ 9207301 w 9219332"/>
              <a:gd name="connsiteY3" fmla="*/ 5150894 h 5150894"/>
              <a:gd name="connsiteX4" fmla="*/ 48126 w 9219332"/>
              <a:gd name="connsiteY4" fmla="*/ 5150894 h 5150894"/>
              <a:gd name="connsiteX5" fmla="*/ 0 w 9219332"/>
              <a:gd name="connsiteY5" fmla="*/ 1449612 h 5150894"/>
              <a:gd name="connsiteX0" fmla="*/ 0 w 9219332"/>
              <a:gd name="connsiteY0" fmla="*/ 1473604 h 5174886"/>
              <a:gd name="connsiteX1" fmla="*/ 2613995 w 9219332"/>
              <a:gd name="connsiteY1" fmla="*/ 5752 h 5174886"/>
              <a:gd name="connsiteX2" fmla="*/ 9219332 w 9219332"/>
              <a:gd name="connsiteY2" fmla="*/ 2255657 h 5174886"/>
              <a:gd name="connsiteX3" fmla="*/ 9207301 w 9219332"/>
              <a:gd name="connsiteY3" fmla="*/ 5174886 h 5174886"/>
              <a:gd name="connsiteX4" fmla="*/ 48126 w 9219332"/>
              <a:gd name="connsiteY4" fmla="*/ 5174886 h 5174886"/>
              <a:gd name="connsiteX5" fmla="*/ 0 w 9219332"/>
              <a:gd name="connsiteY5" fmla="*/ 1473604 h 5174886"/>
              <a:gd name="connsiteX0" fmla="*/ 0 w 9219332"/>
              <a:gd name="connsiteY0" fmla="*/ 1473604 h 5174886"/>
              <a:gd name="connsiteX1" fmla="*/ 2613995 w 9219332"/>
              <a:gd name="connsiteY1" fmla="*/ 5752 h 5174886"/>
              <a:gd name="connsiteX2" fmla="*/ 9219332 w 9219332"/>
              <a:gd name="connsiteY2" fmla="*/ 2255657 h 5174886"/>
              <a:gd name="connsiteX3" fmla="*/ 9207301 w 9219332"/>
              <a:gd name="connsiteY3" fmla="*/ 5174886 h 5174886"/>
              <a:gd name="connsiteX4" fmla="*/ 48126 w 9219332"/>
              <a:gd name="connsiteY4" fmla="*/ 5174886 h 5174886"/>
              <a:gd name="connsiteX5" fmla="*/ 0 w 9219332"/>
              <a:gd name="connsiteY5" fmla="*/ 1473604 h 5174886"/>
              <a:gd name="connsiteX0" fmla="*/ 0 w 9219332"/>
              <a:gd name="connsiteY0" fmla="*/ 1483124 h 5184406"/>
              <a:gd name="connsiteX1" fmla="*/ 2613995 w 9219332"/>
              <a:gd name="connsiteY1" fmla="*/ 15272 h 5184406"/>
              <a:gd name="connsiteX2" fmla="*/ 5874553 w 9219332"/>
              <a:gd name="connsiteY2" fmla="*/ 809357 h 5184406"/>
              <a:gd name="connsiteX3" fmla="*/ 9219332 w 9219332"/>
              <a:gd name="connsiteY3" fmla="*/ 2265177 h 5184406"/>
              <a:gd name="connsiteX4" fmla="*/ 9207301 w 9219332"/>
              <a:gd name="connsiteY4" fmla="*/ 5184406 h 5184406"/>
              <a:gd name="connsiteX5" fmla="*/ 48126 w 9219332"/>
              <a:gd name="connsiteY5" fmla="*/ 5184406 h 5184406"/>
              <a:gd name="connsiteX6" fmla="*/ 0 w 9219332"/>
              <a:gd name="connsiteY6" fmla="*/ 1483124 h 5184406"/>
              <a:gd name="connsiteX0" fmla="*/ 0 w 9219332"/>
              <a:gd name="connsiteY0" fmla="*/ 1483124 h 5184406"/>
              <a:gd name="connsiteX1" fmla="*/ 2613995 w 9219332"/>
              <a:gd name="connsiteY1" fmla="*/ 15272 h 5184406"/>
              <a:gd name="connsiteX2" fmla="*/ 5874553 w 9219332"/>
              <a:gd name="connsiteY2" fmla="*/ 809357 h 5184406"/>
              <a:gd name="connsiteX3" fmla="*/ 9219332 w 9219332"/>
              <a:gd name="connsiteY3" fmla="*/ 2265177 h 5184406"/>
              <a:gd name="connsiteX4" fmla="*/ 9207301 w 9219332"/>
              <a:gd name="connsiteY4" fmla="*/ 5184406 h 5184406"/>
              <a:gd name="connsiteX5" fmla="*/ 48126 w 9219332"/>
              <a:gd name="connsiteY5" fmla="*/ 5184406 h 5184406"/>
              <a:gd name="connsiteX6" fmla="*/ 0 w 9219332"/>
              <a:gd name="connsiteY6" fmla="*/ 1483124 h 5184406"/>
              <a:gd name="connsiteX0" fmla="*/ 0 w 9219332"/>
              <a:gd name="connsiteY0" fmla="*/ 1472999 h 5174281"/>
              <a:gd name="connsiteX1" fmla="*/ 2613995 w 9219332"/>
              <a:gd name="connsiteY1" fmla="*/ 5147 h 5174281"/>
              <a:gd name="connsiteX2" fmla="*/ 6223468 w 9219332"/>
              <a:gd name="connsiteY2" fmla="*/ 2026453 h 5174281"/>
              <a:gd name="connsiteX3" fmla="*/ 9219332 w 9219332"/>
              <a:gd name="connsiteY3" fmla="*/ 2255052 h 5174281"/>
              <a:gd name="connsiteX4" fmla="*/ 9207301 w 9219332"/>
              <a:gd name="connsiteY4" fmla="*/ 5174281 h 5174281"/>
              <a:gd name="connsiteX5" fmla="*/ 48126 w 9219332"/>
              <a:gd name="connsiteY5" fmla="*/ 5174281 h 5174281"/>
              <a:gd name="connsiteX6" fmla="*/ 0 w 9219332"/>
              <a:gd name="connsiteY6" fmla="*/ 1472999 h 5174281"/>
              <a:gd name="connsiteX0" fmla="*/ 0 w 9219332"/>
              <a:gd name="connsiteY0" fmla="*/ 1479523 h 5180805"/>
              <a:gd name="connsiteX1" fmla="*/ 2613995 w 9219332"/>
              <a:gd name="connsiteY1" fmla="*/ 11671 h 5180805"/>
              <a:gd name="connsiteX2" fmla="*/ 6223468 w 9219332"/>
              <a:gd name="connsiteY2" fmla="*/ 2032977 h 5180805"/>
              <a:gd name="connsiteX3" fmla="*/ 9219332 w 9219332"/>
              <a:gd name="connsiteY3" fmla="*/ 2261576 h 5180805"/>
              <a:gd name="connsiteX4" fmla="*/ 9207301 w 9219332"/>
              <a:gd name="connsiteY4" fmla="*/ 5180805 h 5180805"/>
              <a:gd name="connsiteX5" fmla="*/ 48126 w 9219332"/>
              <a:gd name="connsiteY5" fmla="*/ 5180805 h 5180805"/>
              <a:gd name="connsiteX6" fmla="*/ 0 w 9219332"/>
              <a:gd name="connsiteY6" fmla="*/ 1479523 h 5180805"/>
              <a:gd name="connsiteX0" fmla="*/ 0 w 9219332"/>
              <a:gd name="connsiteY0" fmla="*/ 1478352 h 5179634"/>
              <a:gd name="connsiteX1" fmla="*/ 2613995 w 9219332"/>
              <a:gd name="connsiteY1" fmla="*/ 10500 h 5179634"/>
              <a:gd name="connsiteX2" fmla="*/ 6223468 w 9219332"/>
              <a:gd name="connsiteY2" fmla="*/ 2031806 h 5179634"/>
              <a:gd name="connsiteX3" fmla="*/ 9219332 w 9219332"/>
              <a:gd name="connsiteY3" fmla="*/ 2260405 h 5179634"/>
              <a:gd name="connsiteX4" fmla="*/ 9207301 w 9219332"/>
              <a:gd name="connsiteY4" fmla="*/ 5179634 h 5179634"/>
              <a:gd name="connsiteX5" fmla="*/ 48126 w 9219332"/>
              <a:gd name="connsiteY5" fmla="*/ 5179634 h 5179634"/>
              <a:gd name="connsiteX6" fmla="*/ 0 w 9219332"/>
              <a:gd name="connsiteY6" fmla="*/ 1478352 h 5179634"/>
              <a:gd name="connsiteX0" fmla="*/ 0 w 9219332"/>
              <a:gd name="connsiteY0" fmla="*/ 1478352 h 5179634"/>
              <a:gd name="connsiteX1" fmla="*/ 2613995 w 9219332"/>
              <a:gd name="connsiteY1" fmla="*/ 10500 h 5179634"/>
              <a:gd name="connsiteX2" fmla="*/ 6223468 w 9219332"/>
              <a:gd name="connsiteY2" fmla="*/ 2031806 h 5179634"/>
              <a:gd name="connsiteX3" fmla="*/ 9219332 w 9219332"/>
              <a:gd name="connsiteY3" fmla="*/ 2260405 h 5179634"/>
              <a:gd name="connsiteX4" fmla="*/ 9207301 w 9219332"/>
              <a:gd name="connsiteY4" fmla="*/ 5179634 h 5179634"/>
              <a:gd name="connsiteX5" fmla="*/ 48126 w 9219332"/>
              <a:gd name="connsiteY5" fmla="*/ 5179634 h 5179634"/>
              <a:gd name="connsiteX6" fmla="*/ 0 w 9219332"/>
              <a:gd name="connsiteY6" fmla="*/ 1478352 h 5179634"/>
              <a:gd name="connsiteX0" fmla="*/ 0 w 9219332"/>
              <a:gd name="connsiteY0" fmla="*/ 1475965 h 5177247"/>
              <a:gd name="connsiteX1" fmla="*/ 2613995 w 9219332"/>
              <a:gd name="connsiteY1" fmla="*/ 8113 h 5177247"/>
              <a:gd name="connsiteX2" fmla="*/ 6223468 w 9219332"/>
              <a:gd name="connsiteY2" fmla="*/ 2029419 h 5177247"/>
              <a:gd name="connsiteX3" fmla="*/ 9219332 w 9219332"/>
              <a:gd name="connsiteY3" fmla="*/ 2258018 h 5177247"/>
              <a:gd name="connsiteX4" fmla="*/ 9207301 w 9219332"/>
              <a:gd name="connsiteY4" fmla="*/ 5177247 h 5177247"/>
              <a:gd name="connsiteX5" fmla="*/ 48126 w 9219332"/>
              <a:gd name="connsiteY5" fmla="*/ 5177247 h 5177247"/>
              <a:gd name="connsiteX6" fmla="*/ 0 w 9219332"/>
              <a:gd name="connsiteY6" fmla="*/ 1475965 h 5177247"/>
              <a:gd name="connsiteX0" fmla="*/ 0 w 9219332"/>
              <a:gd name="connsiteY0" fmla="*/ 1472966 h 5174248"/>
              <a:gd name="connsiteX1" fmla="*/ 2613995 w 9219332"/>
              <a:gd name="connsiteY1" fmla="*/ 5114 h 5174248"/>
              <a:gd name="connsiteX2" fmla="*/ 6223468 w 9219332"/>
              <a:gd name="connsiteY2" fmla="*/ 2026420 h 5174248"/>
              <a:gd name="connsiteX3" fmla="*/ 9219332 w 9219332"/>
              <a:gd name="connsiteY3" fmla="*/ 2182829 h 5174248"/>
              <a:gd name="connsiteX4" fmla="*/ 9207301 w 9219332"/>
              <a:gd name="connsiteY4" fmla="*/ 5174248 h 5174248"/>
              <a:gd name="connsiteX5" fmla="*/ 48126 w 9219332"/>
              <a:gd name="connsiteY5" fmla="*/ 5174248 h 5174248"/>
              <a:gd name="connsiteX6" fmla="*/ 0 w 9219332"/>
              <a:gd name="connsiteY6" fmla="*/ 1472966 h 5174248"/>
              <a:gd name="connsiteX0" fmla="*/ 0 w 9219332"/>
              <a:gd name="connsiteY0" fmla="*/ 1472966 h 5174248"/>
              <a:gd name="connsiteX1" fmla="*/ 2613995 w 9219332"/>
              <a:gd name="connsiteY1" fmla="*/ 5114 h 5174248"/>
              <a:gd name="connsiteX2" fmla="*/ 6223468 w 9219332"/>
              <a:gd name="connsiteY2" fmla="*/ 2026420 h 5174248"/>
              <a:gd name="connsiteX3" fmla="*/ 9219332 w 9219332"/>
              <a:gd name="connsiteY3" fmla="*/ 2182829 h 5174248"/>
              <a:gd name="connsiteX4" fmla="*/ 9207301 w 9219332"/>
              <a:gd name="connsiteY4" fmla="*/ 5174248 h 5174248"/>
              <a:gd name="connsiteX5" fmla="*/ 48126 w 9219332"/>
              <a:gd name="connsiteY5" fmla="*/ 5174248 h 5174248"/>
              <a:gd name="connsiteX6" fmla="*/ 0 w 9219332"/>
              <a:gd name="connsiteY6" fmla="*/ 1472966 h 5174248"/>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98176 h 5199458"/>
              <a:gd name="connsiteX1" fmla="*/ 2613995 w 9219332"/>
              <a:gd name="connsiteY1" fmla="*/ 30324 h 5199458"/>
              <a:gd name="connsiteX2" fmla="*/ 6223468 w 9219332"/>
              <a:gd name="connsiteY2" fmla="*/ 2051630 h 5199458"/>
              <a:gd name="connsiteX3" fmla="*/ 9219332 w 9219332"/>
              <a:gd name="connsiteY3" fmla="*/ 2208039 h 5199458"/>
              <a:gd name="connsiteX4" fmla="*/ 9207301 w 9219332"/>
              <a:gd name="connsiteY4" fmla="*/ 5199458 h 5199458"/>
              <a:gd name="connsiteX5" fmla="*/ 48126 w 9219332"/>
              <a:gd name="connsiteY5" fmla="*/ 5199458 h 5199458"/>
              <a:gd name="connsiteX6" fmla="*/ 0 w 9219332"/>
              <a:gd name="connsiteY6" fmla="*/ 1498176 h 5199458"/>
              <a:gd name="connsiteX0" fmla="*/ 0 w 9219332"/>
              <a:gd name="connsiteY0" fmla="*/ 1498176 h 5199458"/>
              <a:gd name="connsiteX1" fmla="*/ 2613995 w 9219332"/>
              <a:gd name="connsiteY1" fmla="*/ 30324 h 5199458"/>
              <a:gd name="connsiteX2" fmla="*/ 6223468 w 9219332"/>
              <a:gd name="connsiteY2" fmla="*/ 2051630 h 5199458"/>
              <a:gd name="connsiteX3" fmla="*/ 9219332 w 9219332"/>
              <a:gd name="connsiteY3" fmla="*/ 2208039 h 5199458"/>
              <a:gd name="connsiteX4" fmla="*/ 9207301 w 9219332"/>
              <a:gd name="connsiteY4" fmla="*/ 5199458 h 5199458"/>
              <a:gd name="connsiteX5" fmla="*/ 48126 w 9219332"/>
              <a:gd name="connsiteY5" fmla="*/ 5199458 h 5199458"/>
              <a:gd name="connsiteX6" fmla="*/ 0 w 9219332"/>
              <a:gd name="connsiteY6" fmla="*/ 1498176 h 5199458"/>
              <a:gd name="connsiteX0" fmla="*/ 0 w 9219332"/>
              <a:gd name="connsiteY0" fmla="*/ 1468793 h 5170075"/>
              <a:gd name="connsiteX1" fmla="*/ 2613995 w 9219332"/>
              <a:gd name="connsiteY1" fmla="*/ 941 h 5170075"/>
              <a:gd name="connsiteX2" fmla="*/ 6223468 w 9219332"/>
              <a:gd name="connsiteY2" fmla="*/ 2022247 h 5170075"/>
              <a:gd name="connsiteX3" fmla="*/ 9219332 w 9219332"/>
              <a:gd name="connsiteY3" fmla="*/ 2178656 h 5170075"/>
              <a:gd name="connsiteX4" fmla="*/ 9207301 w 9219332"/>
              <a:gd name="connsiteY4" fmla="*/ 5170075 h 5170075"/>
              <a:gd name="connsiteX5" fmla="*/ 48126 w 9219332"/>
              <a:gd name="connsiteY5" fmla="*/ 5170075 h 5170075"/>
              <a:gd name="connsiteX6" fmla="*/ 0 w 9219332"/>
              <a:gd name="connsiteY6" fmla="*/ 1468793 h 5170075"/>
              <a:gd name="connsiteX0" fmla="*/ 0 w 9219332"/>
              <a:gd name="connsiteY0" fmla="*/ 1482160 h 5183442"/>
              <a:gd name="connsiteX1" fmla="*/ 2613995 w 9219332"/>
              <a:gd name="connsiteY1" fmla="*/ 14308 h 5183442"/>
              <a:gd name="connsiteX2" fmla="*/ 6223468 w 9219332"/>
              <a:gd name="connsiteY2" fmla="*/ 2035614 h 5183442"/>
              <a:gd name="connsiteX3" fmla="*/ 9219332 w 9219332"/>
              <a:gd name="connsiteY3" fmla="*/ 2192023 h 5183442"/>
              <a:gd name="connsiteX4" fmla="*/ 9207301 w 9219332"/>
              <a:gd name="connsiteY4" fmla="*/ 5183442 h 5183442"/>
              <a:gd name="connsiteX5" fmla="*/ 48126 w 9219332"/>
              <a:gd name="connsiteY5" fmla="*/ 5183442 h 5183442"/>
              <a:gd name="connsiteX6" fmla="*/ 0 w 9219332"/>
              <a:gd name="connsiteY6" fmla="*/ 1482160 h 5183442"/>
              <a:gd name="connsiteX0" fmla="*/ 0 w 9219332"/>
              <a:gd name="connsiteY0" fmla="*/ 1493749 h 5195031"/>
              <a:gd name="connsiteX1" fmla="*/ 2613995 w 9219332"/>
              <a:gd name="connsiteY1" fmla="*/ 25897 h 5195031"/>
              <a:gd name="connsiteX2" fmla="*/ 6223468 w 9219332"/>
              <a:gd name="connsiteY2" fmla="*/ 2047203 h 5195031"/>
              <a:gd name="connsiteX3" fmla="*/ 9219332 w 9219332"/>
              <a:gd name="connsiteY3" fmla="*/ 2203612 h 5195031"/>
              <a:gd name="connsiteX4" fmla="*/ 9207301 w 9219332"/>
              <a:gd name="connsiteY4" fmla="*/ 5195031 h 5195031"/>
              <a:gd name="connsiteX5" fmla="*/ 48126 w 9219332"/>
              <a:gd name="connsiteY5" fmla="*/ 5195031 h 5195031"/>
              <a:gd name="connsiteX6" fmla="*/ 0 w 9219332"/>
              <a:gd name="connsiteY6" fmla="*/ 1493749 h 5195031"/>
              <a:gd name="connsiteX0" fmla="*/ 0 w 9219332"/>
              <a:gd name="connsiteY0" fmla="*/ 1539121 h 5240403"/>
              <a:gd name="connsiteX1" fmla="*/ 2493679 w 9219332"/>
              <a:gd name="connsiteY1" fmla="*/ 23143 h 5240403"/>
              <a:gd name="connsiteX2" fmla="*/ 6223468 w 9219332"/>
              <a:gd name="connsiteY2" fmla="*/ 2092575 h 5240403"/>
              <a:gd name="connsiteX3" fmla="*/ 9219332 w 9219332"/>
              <a:gd name="connsiteY3" fmla="*/ 2248984 h 5240403"/>
              <a:gd name="connsiteX4" fmla="*/ 9207301 w 9219332"/>
              <a:gd name="connsiteY4" fmla="*/ 5240403 h 5240403"/>
              <a:gd name="connsiteX5" fmla="*/ 48126 w 9219332"/>
              <a:gd name="connsiteY5" fmla="*/ 5240403 h 5240403"/>
              <a:gd name="connsiteX6" fmla="*/ 0 w 9219332"/>
              <a:gd name="connsiteY6" fmla="*/ 1539121 h 5240403"/>
              <a:gd name="connsiteX0" fmla="*/ 0 w 9219332"/>
              <a:gd name="connsiteY0" fmla="*/ 1556620 h 5257902"/>
              <a:gd name="connsiteX1" fmla="*/ 2493679 w 9219332"/>
              <a:gd name="connsiteY1" fmla="*/ 40642 h 5257902"/>
              <a:gd name="connsiteX2" fmla="*/ 6223468 w 9219332"/>
              <a:gd name="connsiteY2" fmla="*/ 2110074 h 5257902"/>
              <a:gd name="connsiteX3" fmla="*/ 9219332 w 9219332"/>
              <a:gd name="connsiteY3" fmla="*/ 2266483 h 5257902"/>
              <a:gd name="connsiteX4" fmla="*/ 9207301 w 9219332"/>
              <a:gd name="connsiteY4" fmla="*/ 5257902 h 5257902"/>
              <a:gd name="connsiteX5" fmla="*/ 48126 w 9219332"/>
              <a:gd name="connsiteY5" fmla="*/ 5257902 h 5257902"/>
              <a:gd name="connsiteX6" fmla="*/ 0 w 9219332"/>
              <a:gd name="connsiteY6" fmla="*/ 1556620 h 5257902"/>
              <a:gd name="connsiteX0" fmla="*/ 0 w 9219332"/>
              <a:gd name="connsiteY0" fmla="*/ 1562740 h 5264022"/>
              <a:gd name="connsiteX1" fmla="*/ 2493679 w 9219332"/>
              <a:gd name="connsiteY1" fmla="*/ 46762 h 5264022"/>
              <a:gd name="connsiteX2" fmla="*/ 6223468 w 9219332"/>
              <a:gd name="connsiteY2" fmla="*/ 2116194 h 5264022"/>
              <a:gd name="connsiteX3" fmla="*/ 9219332 w 9219332"/>
              <a:gd name="connsiteY3" fmla="*/ 2272603 h 5264022"/>
              <a:gd name="connsiteX4" fmla="*/ 9207301 w 9219332"/>
              <a:gd name="connsiteY4" fmla="*/ 5264022 h 5264022"/>
              <a:gd name="connsiteX5" fmla="*/ 48126 w 9219332"/>
              <a:gd name="connsiteY5" fmla="*/ 5264022 h 5264022"/>
              <a:gd name="connsiteX6" fmla="*/ 0 w 9219332"/>
              <a:gd name="connsiteY6" fmla="*/ 1562740 h 5264022"/>
              <a:gd name="connsiteX0" fmla="*/ 0 w 9219332"/>
              <a:gd name="connsiteY0" fmla="*/ 1556621 h 5257903"/>
              <a:gd name="connsiteX1" fmla="*/ 2469615 w 9219332"/>
              <a:gd name="connsiteY1" fmla="*/ 40643 h 5257903"/>
              <a:gd name="connsiteX2" fmla="*/ 6223468 w 9219332"/>
              <a:gd name="connsiteY2" fmla="*/ 2110075 h 5257903"/>
              <a:gd name="connsiteX3" fmla="*/ 9219332 w 9219332"/>
              <a:gd name="connsiteY3" fmla="*/ 2266484 h 5257903"/>
              <a:gd name="connsiteX4" fmla="*/ 9207301 w 9219332"/>
              <a:gd name="connsiteY4" fmla="*/ 5257903 h 5257903"/>
              <a:gd name="connsiteX5" fmla="*/ 48126 w 9219332"/>
              <a:gd name="connsiteY5" fmla="*/ 5257903 h 5257903"/>
              <a:gd name="connsiteX6" fmla="*/ 0 w 9219332"/>
              <a:gd name="connsiteY6" fmla="*/ 1556621 h 5257903"/>
              <a:gd name="connsiteX0" fmla="*/ 0 w 9219332"/>
              <a:gd name="connsiteY0" fmla="*/ 1545248 h 5246530"/>
              <a:gd name="connsiteX1" fmla="*/ 2469615 w 9219332"/>
              <a:gd name="connsiteY1" fmla="*/ 29270 h 5246530"/>
              <a:gd name="connsiteX2" fmla="*/ 6223468 w 9219332"/>
              <a:gd name="connsiteY2" fmla="*/ 2098702 h 5246530"/>
              <a:gd name="connsiteX3" fmla="*/ 9219332 w 9219332"/>
              <a:gd name="connsiteY3" fmla="*/ 2255111 h 5246530"/>
              <a:gd name="connsiteX4" fmla="*/ 9207301 w 9219332"/>
              <a:gd name="connsiteY4" fmla="*/ 5246530 h 5246530"/>
              <a:gd name="connsiteX5" fmla="*/ 48126 w 9219332"/>
              <a:gd name="connsiteY5" fmla="*/ 5246530 h 5246530"/>
              <a:gd name="connsiteX6" fmla="*/ 0 w 9219332"/>
              <a:gd name="connsiteY6" fmla="*/ 1545248 h 5246530"/>
              <a:gd name="connsiteX0" fmla="*/ 0 w 9219332"/>
              <a:gd name="connsiteY0" fmla="*/ 1547962 h 5249244"/>
              <a:gd name="connsiteX1" fmla="*/ 2469615 w 9219332"/>
              <a:gd name="connsiteY1" fmla="*/ 31984 h 5249244"/>
              <a:gd name="connsiteX2" fmla="*/ 6223468 w 9219332"/>
              <a:gd name="connsiteY2" fmla="*/ 2101416 h 5249244"/>
              <a:gd name="connsiteX3" fmla="*/ 9219332 w 9219332"/>
              <a:gd name="connsiteY3" fmla="*/ 2257825 h 5249244"/>
              <a:gd name="connsiteX4" fmla="*/ 9207301 w 9219332"/>
              <a:gd name="connsiteY4" fmla="*/ 5249244 h 5249244"/>
              <a:gd name="connsiteX5" fmla="*/ 48126 w 9219332"/>
              <a:gd name="connsiteY5" fmla="*/ 5249244 h 5249244"/>
              <a:gd name="connsiteX6" fmla="*/ 0 w 9219332"/>
              <a:gd name="connsiteY6" fmla="*/ 1547962 h 5249244"/>
              <a:gd name="connsiteX0" fmla="*/ 0 w 9219332"/>
              <a:gd name="connsiteY0" fmla="*/ 1521267 h 5222549"/>
              <a:gd name="connsiteX1" fmla="*/ 2469615 w 9219332"/>
              <a:gd name="connsiteY1" fmla="*/ 5289 h 5222549"/>
              <a:gd name="connsiteX2" fmla="*/ 6223468 w 9219332"/>
              <a:gd name="connsiteY2" fmla="*/ 2014563 h 5222549"/>
              <a:gd name="connsiteX3" fmla="*/ 9219332 w 9219332"/>
              <a:gd name="connsiteY3" fmla="*/ 2231130 h 5222549"/>
              <a:gd name="connsiteX4" fmla="*/ 9207301 w 9219332"/>
              <a:gd name="connsiteY4" fmla="*/ 5222549 h 5222549"/>
              <a:gd name="connsiteX5" fmla="*/ 48126 w 9219332"/>
              <a:gd name="connsiteY5" fmla="*/ 5222549 h 5222549"/>
              <a:gd name="connsiteX6" fmla="*/ 0 w 9219332"/>
              <a:gd name="connsiteY6" fmla="*/ 1521267 h 5222549"/>
              <a:gd name="connsiteX0" fmla="*/ 0 w 9219332"/>
              <a:gd name="connsiteY0" fmla="*/ 1521267 h 5222549"/>
              <a:gd name="connsiteX1" fmla="*/ 2469615 w 9219332"/>
              <a:gd name="connsiteY1" fmla="*/ 5289 h 5222549"/>
              <a:gd name="connsiteX2" fmla="*/ 6223468 w 9219332"/>
              <a:gd name="connsiteY2" fmla="*/ 2014563 h 5222549"/>
              <a:gd name="connsiteX3" fmla="*/ 9219332 w 9219332"/>
              <a:gd name="connsiteY3" fmla="*/ 2231130 h 5222549"/>
              <a:gd name="connsiteX4" fmla="*/ 9207301 w 9219332"/>
              <a:gd name="connsiteY4" fmla="*/ 5222549 h 5222549"/>
              <a:gd name="connsiteX5" fmla="*/ 48126 w 9219332"/>
              <a:gd name="connsiteY5" fmla="*/ 5222549 h 5222549"/>
              <a:gd name="connsiteX6" fmla="*/ 0 w 9219332"/>
              <a:gd name="connsiteY6" fmla="*/ 1521267 h 5222549"/>
              <a:gd name="connsiteX0" fmla="*/ 0 w 9219332"/>
              <a:gd name="connsiteY0" fmla="*/ 1552938 h 5254220"/>
              <a:gd name="connsiteX1" fmla="*/ 2469615 w 9219332"/>
              <a:gd name="connsiteY1" fmla="*/ 36960 h 5254220"/>
              <a:gd name="connsiteX2" fmla="*/ 6223468 w 9219332"/>
              <a:gd name="connsiteY2" fmla="*/ 2046234 h 5254220"/>
              <a:gd name="connsiteX3" fmla="*/ 9219332 w 9219332"/>
              <a:gd name="connsiteY3" fmla="*/ 2262801 h 5254220"/>
              <a:gd name="connsiteX4" fmla="*/ 9207301 w 9219332"/>
              <a:gd name="connsiteY4" fmla="*/ 5254220 h 5254220"/>
              <a:gd name="connsiteX5" fmla="*/ 48126 w 9219332"/>
              <a:gd name="connsiteY5" fmla="*/ 5254220 h 5254220"/>
              <a:gd name="connsiteX6" fmla="*/ 0 w 9219332"/>
              <a:gd name="connsiteY6" fmla="*/ 1552938 h 5254220"/>
              <a:gd name="connsiteX0" fmla="*/ 0 w 9243396"/>
              <a:gd name="connsiteY0" fmla="*/ 1549990 h 5251272"/>
              <a:gd name="connsiteX1" fmla="*/ 2469615 w 9243396"/>
              <a:gd name="connsiteY1" fmla="*/ 34012 h 5251272"/>
              <a:gd name="connsiteX2" fmla="*/ 6223468 w 9243396"/>
              <a:gd name="connsiteY2" fmla="*/ 2043286 h 5251272"/>
              <a:gd name="connsiteX3" fmla="*/ 9243396 w 9243396"/>
              <a:gd name="connsiteY3" fmla="*/ 2187664 h 5251272"/>
              <a:gd name="connsiteX4" fmla="*/ 9207301 w 9243396"/>
              <a:gd name="connsiteY4" fmla="*/ 5251272 h 5251272"/>
              <a:gd name="connsiteX5" fmla="*/ 48126 w 9243396"/>
              <a:gd name="connsiteY5" fmla="*/ 5251272 h 5251272"/>
              <a:gd name="connsiteX6" fmla="*/ 0 w 9243396"/>
              <a:gd name="connsiteY6" fmla="*/ 1549990 h 5251272"/>
              <a:gd name="connsiteX0" fmla="*/ 0 w 9243396"/>
              <a:gd name="connsiteY0" fmla="*/ 1549990 h 5251272"/>
              <a:gd name="connsiteX1" fmla="*/ 2469615 w 9243396"/>
              <a:gd name="connsiteY1" fmla="*/ 34012 h 5251272"/>
              <a:gd name="connsiteX2" fmla="*/ 6223468 w 9243396"/>
              <a:gd name="connsiteY2" fmla="*/ 2043286 h 5251272"/>
              <a:gd name="connsiteX3" fmla="*/ 9243396 w 9243396"/>
              <a:gd name="connsiteY3" fmla="*/ 2187664 h 5251272"/>
              <a:gd name="connsiteX4" fmla="*/ 9207301 w 9243396"/>
              <a:gd name="connsiteY4" fmla="*/ 5251272 h 5251272"/>
              <a:gd name="connsiteX5" fmla="*/ 48126 w 9243396"/>
              <a:gd name="connsiteY5" fmla="*/ 5251272 h 5251272"/>
              <a:gd name="connsiteX6" fmla="*/ 0 w 9243396"/>
              <a:gd name="connsiteY6" fmla="*/ 1549990 h 5251272"/>
              <a:gd name="connsiteX0" fmla="*/ 0 w 9243396"/>
              <a:gd name="connsiteY0" fmla="*/ 1553368 h 5254650"/>
              <a:gd name="connsiteX1" fmla="*/ 2469615 w 9243396"/>
              <a:gd name="connsiteY1" fmla="*/ 37390 h 5254650"/>
              <a:gd name="connsiteX2" fmla="*/ 6223468 w 9243396"/>
              <a:gd name="connsiteY2" fmla="*/ 2046664 h 5254650"/>
              <a:gd name="connsiteX3" fmla="*/ 9243396 w 9243396"/>
              <a:gd name="connsiteY3" fmla="*/ 2191042 h 5254650"/>
              <a:gd name="connsiteX4" fmla="*/ 9207301 w 9243396"/>
              <a:gd name="connsiteY4" fmla="*/ 5254650 h 5254650"/>
              <a:gd name="connsiteX5" fmla="*/ 48126 w 9243396"/>
              <a:gd name="connsiteY5" fmla="*/ 5254650 h 5254650"/>
              <a:gd name="connsiteX6" fmla="*/ 0 w 9243396"/>
              <a:gd name="connsiteY6" fmla="*/ 1553368 h 5254650"/>
              <a:gd name="connsiteX0" fmla="*/ 0 w 9243396"/>
              <a:gd name="connsiteY0" fmla="*/ 1555192 h 5256474"/>
              <a:gd name="connsiteX1" fmla="*/ 2469615 w 9243396"/>
              <a:gd name="connsiteY1" fmla="*/ 39214 h 5256474"/>
              <a:gd name="connsiteX2" fmla="*/ 6223468 w 9243396"/>
              <a:gd name="connsiteY2" fmla="*/ 2048488 h 5256474"/>
              <a:gd name="connsiteX3" fmla="*/ 9243396 w 9243396"/>
              <a:gd name="connsiteY3" fmla="*/ 2192866 h 5256474"/>
              <a:gd name="connsiteX4" fmla="*/ 9207301 w 9243396"/>
              <a:gd name="connsiteY4" fmla="*/ 5256474 h 5256474"/>
              <a:gd name="connsiteX5" fmla="*/ 48126 w 9243396"/>
              <a:gd name="connsiteY5" fmla="*/ 5256474 h 5256474"/>
              <a:gd name="connsiteX6" fmla="*/ 0 w 9243396"/>
              <a:gd name="connsiteY6" fmla="*/ 1555192 h 5256474"/>
              <a:gd name="connsiteX0" fmla="*/ 0 w 9243396"/>
              <a:gd name="connsiteY0" fmla="*/ 1555192 h 5256474"/>
              <a:gd name="connsiteX1" fmla="*/ 2469615 w 9243396"/>
              <a:gd name="connsiteY1" fmla="*/ 39214 h 5256474"/>
              <a:gd name="connsiteX2" fmla="*/ 6223468 w 9243396"/>
              <a:gd name="connsiteY2" fmla="*/ 2048488 h 5256474"/>
              <a:gd name="connsiteX3" fmla="*/ 9243396 w 9243396"/>
              <a:gd name="connsiteY3" fmla="*/ 2192866 h 5256474"/>
              <a:gd name="connsiteX4" fmla="*/ 9207301 w 9243396"/>
              <a:gd name="connsiteY4" fmla="*/ 5256474 h 5256474"/>
              <a:gd name="connsiteX5" fmla="*/ 48126 w 9243396"/>
              <a:gd name="connsiteY5" fmla="*/ 5256474 h 5256474"/>
              <a:gd name="connsiteX6" fmla="*/ 0 w 9243396"/>
              <a:gd name="connsiteY6" fmla="*/ 1555192 h 5256474"/>
              <a:gd name="connsiteX0" fmla="*/ 0 w 9243396"/>
              <a:gd name="connsiteY0" fmla="*/ 1514369 h 5215651"/>
              <a:gd name="connsiteX1" fmla="*/ 2373363 w 9243396"/>
              <a:gd name="connsiteY1" fmla="*/ 34486 h 5215651"/>
              <a:gd name="connsiteX2" fmla="*/ 6223468 w 9243396"/>
              <a:gd name="connsiteY2" fmla="*/ 2007665 h 5215651"/>
              <a:gd name="connsiteX3" fmla="*/ 9243396 w 9243396"/>
              <a:gd name="connsiteY3" fmla="*/ 2152043 h 5215651"/>
              <a:gd name="connsiteX4" fmla="*/ 9207301 w 9243396"/>
              <a:gd name="connsiteY4" fmla="*/ 5215651 h 5215651"/>
              <a:gd name="connsiteX5" fmla="*/ 48126 w 9243396"/>
              <a:gd name="connsiteY5" fmla="*/ 5215651 h 5215651"/>
              <a:gd name="connsiteX6" fmla="*/ 0 w 9243396"/>
              <a:gd name="connsiteY6" fmla="*/ 1514369 h 5215651"/>
              <a:gd name="connsiteX0" fmla="*/ 0 w 9243396"/>
              <a:gd name="connsiteY0" fmla="*/ 1483351 h 5184633"/>
              <a:gd name="connsiteX1" fmla="*/ 2373363 w 9243396"/>
              <a:gd name="connsiteY1" fmla="*/ 3468 h 5184633"/>
              <a:gd name="connsiteX2" fmla="*/ 6271595 w 9243396"/>
              <a:gd name="connsiteY2" fmla="*/ 1868363 h 5184633"/>
              <a:gd name="connsiteX3" fmla="*/ 9243396 w 9243396"/>
              <a:gd name="connsiteY3" fmla="*/ 2121025 h 5184633"/>
              <a:gd name="connsiteX4" fmla="*/ 9207301 w 9243396"/>
              <a:gd name="connsiteY4" fmla="*/ 5184633 h 5184633"/>
              <a:gd name="connsiteX5" fmla="*/ 48126 w 9243396"/>
              <a:gd name="connsiteY5" fmla="*/ 5184633 h 5184633"/>
              <a:gd name="connsiteX6" fmla="*/ 0 w 9243396"/>
              <a:gd name="connsiteY6" fmla="*/ 1483351 h 5184633"/>
              <a:gd name="connsiteX0" fmla="*/ 0 w 9243396"/>
              <a:gd name="connsiteY0" fmla="*/ 1483351 h 5184633"/>
              <a:gd name="connsiteX1" fmla="*/ 2373363 w 9243396"/>
              <a:gd name="connsiteY1" fmla="*/ 3468 h 5184633"/>
              <a:gd name="connsiteX2" fmla="*/ 6271595 w 9243396"/>
              <a:gd name="connsiteY2" fmla="*/ 1868363 h 5184633"/>
              <a:gd name="connsiteX3" fmla="*/ 9243396 w 9243396"/>
              <a:gd name="connsiteY3" fmla="*/ 2121025 h 5184633"/>
              <a:gd name="connsiteX4" fmla="*/ 9207301 w 9243396"/>
              <a:gd name="connsiteY4" fmla="*/ 5184633 h 5184633"/>
              <a:gd name="connsiteX5" fmla="*/ 48126 w 9243396"/>
              <a:gd name="connsiteY5" fmla="*/ 5184633 h 5184633"/>
              <a:gd name="connsiteX6" fmla="*/ 0 w 9243396"/>
              <a:gd name="connsiteY6" fmla="*/ 1483351 h 5184633"/>
              <a:gd name="connsiteX0" fmla="*/ 0 w 9243396"/>
              <a:gd name="connsiteY0" fmla="*/ 1480225 h 5181507"/>
              <a:gd name="connsiteX1" fmla="*/ 2373363 w 9243396"/>
              <a:gd name="connsiteY1" fmla="*/ 342 h 5181507"/>
              <a:gd name="connsiteX2" fmla="*/ 5537669 w 9243396"/>
              <a:gd name="connsiteY2" fmla="*/ 1371942 h 5181507"/>
              <a:gd name="connsiteX3" fmla="*/ 9243396 w 9243396"/>
              <a:gd name="connsiteY3" fmla="*/ 2117899 h 5181507"/>
              <a:gd name="connsiteX4" fmla="*/ 9207301 w 9243396"/>
              <a:gd name="connsiteY4" fmla="*/ 5181507 h 5181507"/>
              <a:gd name="connsiteX5" fmla="*/ 48126 w 9243396"/>
              <a:gd name="connsiteY5" fmla="*/ 5181507 h 5181507"/>
              <a:gd name="connsiteX6" fmla="*/ 0 w 9243396"/>
              <a:gd name="connsiteY6" fmla="*/ 1480225 h 5181507"/>
              <a:gd name="connsiteX0" fmla="*/ 0 w 9243396"/>
              <a:gd name="connsiteY0" fmla="*/ 1480319 h 5181601"/>
              <a:gd name="connsiteX1" fmla="*/ 2373363 w 9243396"/>
              <a:gd name="connsiteY1" fmla="*/ 436 h 5181601"/>
              <a:gd name="connsiteX2" fmla="*/ 5537669 w 9243396"/>
              <a:gd name="connsiteY2" fmla="*/ 1372036 h 5181601"/>
              <a:gd name="connsiteX3" fmla="*/ 9243396 w 9243396"/>
              <a:gd name="connsiteY3" fmla="*/ 2117993 h 5181601"/>
              <a:gd name="connsiteX4" fmla="*/ 9207301 w 9243396"/>
              <a:gd name="connsiteY4" fmla="*/ 5181601 h 5181601"/>
              <a:gd name="connsiteX5" fmla="*/ 48126 w 9243396"/>
              <a:gd name="connsiteY5" fmla="*/ 5181601 h 5181601"/>
              <a:gd name="connsiteX6" fmla="*/ 0 w 9243396"/>
              <a:gd name="connsiteY6" fmla="*/ 1480319 h 5181601"/>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237 h 5181519"/>
              <a:gd name="connsiteX1" fmla="*/ 2373363 w 9231365"/>
              <a:gd name="connsiteY1" fmla="*/ 354 h 5181519"/>
              <a:gd name="connsiteX2" fmla="*/ 5537669 w 9231365"/>
              <a:gd name="connsiteY2" fmla="*/ 1371954 h 5181519"/>
              <a:gd name="connsiteX3" fmla="*/ 9231365 w 9231365"/>
              <a:gd name="connsiteY3" fmla="*/ 1985563 h 5181519"/>
              <a:gd name="connsiteX4" fmla="*/ 9207301 w 9231365"/>
              <a:gd name="connsiteY4" fmla="*/ 5181519 h 5181519"/>
              <a:gd name="connsiteX5" fmla="*/ 48126 w 9231365"/>
              <a:gd name="connsiteY5" fmla="*/ 5181519 h 5181519"/>
              <a:gd name="connsiteX6" fmla="*/ 0 w 9231365"/>
              <a:gd name="connsiteY6" fmla="*/ 1480237 h 5181519"/>
              <a:gd name="connsiteX0" fmla="*/ 0 w 9231365"/>
              <a:gd name="connsiteY0" fmla="*/ 1480660 h 5181942"/>
              <a:gd name="connsiteX1" fmla="*/ 2373363 w 9231365"/>
              <a:gd name="connsiteY1" fmla="*/ 777 h 5181942"/>
              <a:gd name="connsiteX2" fmla="*/ 5537669 w 9231365"/>
              <a:gd name="connsiteY2" fmla="*/ 1324251 h 5181942"/>
              <a:gd name="connsiteX3" fmla="*/ 9231365 w 9231365"/>
              <a:gd name="connsiteY3" fmla="*/ 1985986 h 5181942"/>
              <a:gd name="connsiteX4" fmla="*/ 9207301 w 9231365"/>
              <a:gd name="connsiteY4" fmla="*/ 5181942 h 5181942"/>
              <a:gd name="connsiteX5" fmla="*/ 48126 w 9231365"/>
              <a:gd name="connsiteY5" fmla="*/ 5181942 h 5181942"/>
              <a:gd name="connsiteX6" fmla="*/ 0 w 9231365"/>
              <a:gd name="connsiteY6" fmla="*/ 1480660 h 5181942"/>
              <a:gd name="connsiteX0" fmla="*/ 0 w 9231365"/>
              <a:gd name="connsiteY0" fmla="*/ 1480562 h 5181844"/>
              <a:gd name="connsiteX1" fmla="*/ 2373363 w 9231365"/>
              <a:gd name="connsiteY1" fmla="*/ 679 h 5181844"/>
              <a:gd name="connsiteX2" fmla="*/ 5537669 w 9231365"/>
              <a:gd name="connsiteY2" fmla="*/ 1324153 h 5181844"/>
              <a:gd name="connsiteX3" fmla="*/ 9231365 w 9231365"/>
              <a:gd name="connsiteY3" fmla="*/ 1985888 h 5181844"/>
              <a:gd name="connsiteX4" fmla="*/ 9207301 w 9231365"/>
              <a:gd name="connsiteY4" fmla="*/ 5181844 h 5181844"/>
              <a:gd name="connsiteX5" fmla="*/ 48126 w 9231365"/>
              <a:gd name="connsiteY5" fmla="*/ 5181844 h 5181844"/>
              <a:gd name="connsiteX6" fmla="*/ 0 w 9231365"/>
              <a:gd name="connsiteY6" fmla="*/ 1480562 h 5181844"/>
              <a:gd name="connsiteX0" fmla="*/ 0 w 9231365"/>
              <a:gd name="connsiteY0" fmla="*/ 1480562 h 5181844"/>
              <a:gd name="connsiteX1" fmla="*/ 2373363 w 9231365"/>
              <a:gd name="connsiteY1" fmla="*/ 679 h 5181844"/>
              <a:gd name="connsiteX2" fmla="*/ 5537669 w 9231365"/>
              <a:gd name="connsiteY2" fmla="*/ 1324153 h 5181844"/>
              <a:gd name="connsiteX3" fmla="*/ 9231365 w 9231365"/>
              <a:gd name="connsiteY3" fmla="*/ 1985888 h 5181844"/>
              <a:gd name="connsiteX4" fmla="*/ 9207301 w 9231365"/>
              <a:gd name="connsiteY4" fmla="*/ 5181844 h 5181844"/>
              <a:gd name="connsiteX5" fmla="*/ 48126 w 9231365"/>
              <a:gd name="connsiteY5" fmla="*/ 5181844 h 5181844"/>
              <a:gd name="connsiteX6" fmla="*/ 0 w 9231365"/>
              <a:gd name="connsiteY6" fmla="*/ 1480562 h 5181844"/>
              <a:gd name="connsiteX0" fmla="*/ 0 w 9231365"/>
              <a:gd name="connsiteY0" fmla="*/ 1484814 h 5186096"/>
              <a:gd name="connsiteX1" fmla="*/ 2373363 w 9231365"/>
              <a:gd name="connsiteY1" fmla="*/ 4931 h 5186096"/>
              <a:gd name="connsiteX2" fmla="*/ 5537669 w 9231365"/>
              <a:gd name="connsiteY2" fmla="*/ 1328405 h 5186096"/>
              <a:gd name="connsiteX3" fmla="*/ 9231365 w 9231365"/>
              <a:gd name="connsiteY3" fmla="*/ 1990140 h 5186096"/>
              <a:gd name="connsiteX4" fmla="*/ 9207301 w 9231365"/>
              <a:gd name="connsiteY4" fmla="*/ 5186096 h 5186096"/>
              <a:gd name="connsiteX5" fmla="*/ 48126 w 9231365"/>
              <a:gd name="connsiteY5" fmla="*/ 5186096 h 5186096"/>
              <a:gd name="connsiteX6" fmla="*/ 0 w 9231365"/>
              <a:gd name="connsiteY6" fmla="*/ 1484814 h 5186096"/>
              <a:gd name="connsiteX0" fmla="*/ 0 w 9231365"/>
              <a:gd name="connsiteY0" fmla="*/ 1519567 h 5220849"/>
              <a:gd name="connsiteX1" fmla="*/ 2662121 w 9231365"/>
              <a:gd name="connsiteY1" fmla="*/ 3589 h 5220849"/>
              <a:gd name="connsiteX2" fmla="*/ 5537669 w 9231365"/>
              <a:gd name="connsiteY2" fmla="*/ 1363158 h 5220849"/>
              <a:gd name="connsiteX3" fmla="*/ 9231365 w 9231365"/>
              <a:gd name="connsiteY3" fmla="*/ 2024893 h 5220849"/>
              <a:gd name="connsiteX4" fmla="*/ 9207301 w 9231365"/>
              <a:gd name="connsiteY4" fmla="*/ 5220849 h 5220849"/>
              <a:gd name="connsiteX5" fmla="*/ 48126 w 9231365"/>
              <a:gd name="connsiteY5" fmla="*/ 5220849 h 5220849"/>
              <a:gd name="connsiteX6" fmla="*/ 0 w 9231365"/>
              <a:gd name="connsiteY6" fmla="*/ 1519567 h 5220849"/>
              <a:gd name="connsiteX0" fmla="*/ 0 w 9231365"/>
              <a:gd name="connsiteY0" fmla="*/ 1395689 h 5217287"/>
              <a:gd name="connsiteX1" fmla="*/ 2662121 w 9231365"/>
              <a:gd name="connsiteY1" fmla="*/ 27 h 5217287"/>
              <a:gd name="connsiteX2" fmla="*/ 5537669 w 9231365"/>
              <a:gd name="connsiteY2" fmla="*/ 1359596 h 5217287"/>
              <a:gd name="connsiteX3" fmla="*/ 9231365 w 9231365"/>
              <a:gd name="connsiteY3" fmla="*/ 2021331 h 5217287"/>
              <a:gd name="connsiteX4" fmla="*/ 9207301 w 9231365"/>
              <a:gd name="connsiteY4" fmla="*/ 5217287 h 5217287"/>
              <a:gd name="connsiteX5" fmla="*/ 48126 w 9231365"/>
              <a:gd name="connsiteY5" fmla="*/ 5217287 h 5217287"/>
              <a:gd name="connsiteX6" fmla="*/ 0 w 9231365"/>
              <a:gd name="connsiteY6" fmla="*/ 1395689 h 5217287"/>
              <a:gd name="connsiteX0" fmla="*/ 0 w 9231365"/>
              <a:gd name="connsiteY0" fmla="*/ 1395689 h 5217287"/>
              <a:gd name="connsiteX1" fmla="*/ 2662121 w 9231365"/>
              <a:gd name="connsiteY1" fmla="*/ 27 h 5217287"/>
              <a:gd name="connsiteX2" fmla="*/ 5537669 w 9231365"/>
              <a:gd name="connsiteY2" fmla="*/ 1359596 h 5217287"/>
              <a:gd name="connsiteX3" fmla="*/ 9231365 w 9231365"/>
              <a:gd name="connsiteY3" fmla="*/ 2021331 h 5217287"/>
              <a:gd name="connsiteX4" fmla="*/ 9207301 w 9231365"/>
              <a:gd name="connsiteY4" fmla="*/ 5217287 h 5217287"/>
              <a:gd name="connsiteX5" fmla="*/ 48126 w 9231365"/>
              <a:gd name="connsiteY5" fmla="*/ 5217287 h 5217287"/>
              <a:gd name="connsiteX6" fmla="*/ 0 w 9231365"/>
              <a:gd name="connsiteY6" fmla="*/ 1395689 h 5217287"/>
              <a:gd name="connsiteX0" fmla="*/ 0 w 9231365"/>
              <a:gd name="connsiteY0" fmla="*/ 1395694 h 5217292"/>
              <a:gd name="connsiteX1" fmla="*/ 2662121 w 9231365"/>
              <a:gd name="connsiteY1" fmla="*/ 32 h 5217292"/>
              <a:gd name="connsiteX2" fmla="*/ 5537669 w 9231365"/>
              <a:gd name="connsiteY2" fmla="*/ 1359601 h 5217292"/>
              <a:gd name="connsiteX3" fmla="*/ 9231365 w 9231365"/>
              <a:gd name="connsiteY3" fmla="*/ 2021336 h 5217292"/>
              <a:gd name="connsiteX4" fmla="*/ 9207301 w 9231365"/>
              <a:gd name="connsiteY4" fmla="*/ 5217292 h 5217292"/>
              <a:gd name="connsiteX5" fmla="*/ 48126 w 9231365"/>
              <a:gd name="connsiteY5" fmla="*/ 5217292 h 5217292"/>
              <a:gd name="connsiteX6" fmla="*/ 0 w 9231365"/>
              <a:gd name="connsiteY6" fmla="*/ 1395694 h 5217292"/>
              <a:gd name="connsiteX0" fmla="*/ 0 w 9231365"/>
              <a:gd name="connsiteY0" fmla="*/ 1395697 h 5217295"/>
              <a:gd name="connsiteX1" fmla="*/ 2662121 w 9231365"/>
              <a:gd name="connsiteY1" fmla="*/ 35 h 5217295"/>
              <a:gd name="connsiteX2" fmla="*/ 5537669 w 9231365"/>
              <a:gd name="connsiteY2" fmla="*/ 1359604 h 5217295"/>
              <a:gd name="connsiteX3" fmla="*/ 9231365 w 9231365"/>
              <a:gd name="connsiteY3" fmla="*/ 2021339 h 5217295"/>
              <a:gd name="connsiteX4" fmla="*/ 9207301 w 9231365"/>
              <a:gd name="connsiteY4" fmla="*/ 5217295 h 5217295"/>
              <a:gd name="connsiteX5" fmla="*/ 48126 w 9231365"/>
              <a:gd name="connsiteY5" fmla="*/ 5217295 h 5217295"/>
              <a:gd name="connsiteX6" fmla="*/ 0 w 9231365"/>
              <a:gd name="connsiteY6" fmla="*/ 1395697 h 5217295"/>
              <a:gd name="connsiteX0" fmla="*/ 0 w 9231365"/>
              <a:gd name="connsiteY0" fmla="*/ 1399409 h 5221007"/>
              <a:gd name="connsiteX1" fmla="*/ 2662121 w 9231365"/>
              <a:gd name="connsiteY1" fmla="*/ 3747 h 5221007"/>
              <a:gd name="connsiteX2" fmla="*/ 5537669 w 9231365"/>
              <a:gd name="connsiteY2" fmla="*/ 1363316 h 5221007"/>
              <a:gd name="connsiteX3" fmla="*/ 9231365 w 9231365"/>
              <a:gd name="connsiteY3" fmla="*/ 2025051 h 5221007"/>
              <a:gd name="connsiteX4" fmla="*/ 9207301 w 9231365"/>
              <a:gd name="connsiteY4" fmla="*/ 5221007 h 5221007"/>
              <a:gd name="connsiteX5" fmla="*/ 48126 w 9231365"/>
              <a:gd name="connsiteY5" fmla="*/ 5221007 h 5221007"/>
              <a:gd name="connsiteX6" fmla="*/ 0 w 9231365"/>
              <a:gd name="connsiteY6" fmla="*/ 1399409 h 5221007"/>
              <a:gd name="connsiteX0" fmla="*/ 0 w 9231365"/>
              <a:gd name="connsiteY0" fmla="*/ 1399088 h 5220686"/>
              <a:gd name="connsiteX1" fmla="*/ 2662121 w 9231365"/>
              <a:gd name="connsiteY1" fmla="*/ 3426 h 5220686"/>
              <a:gd name="connsiteX2" fmla="*/ 5537669 w 9231365"/>
              <a:gd name="connsiteY2" fmla="*/ 1362995 h 5220686"/>
              <a:gd name="connsiteX3" fmla="*/ 9231365 w 9231365"/>
              <a:gd name="connsiteY3" fmla="*/ 2024730 h 5220686"/>
              <a:gd name="connsiteX4" fmla="*/ 9207301 w 9231365"/>
              <a:gd name="connsiteY4" fmla="*/ 5220686 h 5220686"/>
              <a:gd name="connsiteX5" fmla="*/ 48126 w 9231365"/>
              <a:gd name="connsiteY5" fmla="*/ 5220686 h 5220686"/>
              <a:gd name="connsiteX6" fmla="*/ 0 w 9231365"/>
              <a:gd name="connsiteY6" fmla="*/ 1399088 h 5220686"/>
              <a:gd name="connsiteX0" fmla="*/ 0 w 9231365"/>
              <a:gd name="connsiteY0" fmla="*/ 1399088 h 5220686"/>
              <a:gd name="connsiteX1" fmla="*/ 2662121 w 9231365"/>
              <a:gd name="connsiteY1" fmla="*/ 3426 h 5220686"/>
              <a:gd name="connsiteX2" fmla="*/ 5537669 w 9231365"/>
              <a:gd name="connsiteY2" fmla="*/ 1362995 h 5220686"/>
              <a:gd name="connsiteX3" fmla="*/ 9231365 w 9231365"/>
              <a:gd name="connsiteY3" fmla="*/ 2024730 h 5220686"/>
              <a:gd name="connsiteX4" fmla="*/ 9207301 w 9231365"/>
              <a:gd name="connsiteY4" fmla="*/ 5220686 h 5220686"/>
              <a:gd name="connsiteX5" fmla="*/ 48126 w 9231365"/>
              <a:gd name="connsiteY5" fmla="*/ 5220686 h 5220686"/>
              <a:gd name="connsiteX6" fmla="*/ 0 w 9231365"/>
              <a:gd name="connsiteY6" fmla="*/ 1399088 h 5220686"/>
              <a:gd name="connsiteX0" fmla="*/ 0 w 9231365"/>
              <a:gd name="connsiteY0" fmla="*/ 1398527 h 5220125"/>
              <a:gd name="connsiteX1" fmla="*/ 2662121 w 9231365"/>
              <a:gd name="connsiteY1" fmla="*/ 2865 h 5220125"/>
              <a:gd name="connsiteX2" fmla="*/ 5537669 w 9231365"/>
              <a:gd name="connsiteY2" fmla="*/ 1362434 h 5220125"/>
              <a:gd name="connsiteX3" fmla="*/ 9231365 w 9231365"/>
              <a:gd name="connsiteY3" fmla="*/ 1964012 h 5220125"/>
              <a:gd name="connsiteX4" fmla="*/ 9207301 w 9231365"/>
              <a:gd name="connsiteY4" fmla="*/ 5220125 h 5220125"/>
              <a:gd name="connsiteX5" fmla="*/ 48126 w 9231365"/>
              <a:gd name="connsiteY5" fmla="*/ 5220125 h 5220125"/>
              <a:gd name="connsiteX6" fmla="*/ 0 w 9231365"/>
              <a:gd name="connsiteY6" fmla="*/ 1398527 h 5220125"/>
              <a:gd name="connsiteX0" fmla="*/ 0 w 9231365"/>
              <a:gd name="connsiteY0" fmla="*/ 1399319 h 5220917"/>
              <a:gd name="connsiteX1" fmla="*/ 2662121 w 9231365"/>
              <a:gd name="connsiteY1" fmla="*/ 3657 h 5220917"/>
              <a:gd name="connsiteX2" fmla="*/ 5537669 w 9231365"/>
              <a:gd name="connsiteY2" fmla="*/ 1363226 h 5220917"/>
              <a:gd name="connsiteX3" fmla="*/ 9231365 w 9231365"/>
              <a:gd name="connsiteY3" fmla="*/ 1964804 h 5220917"/>
              <a:gd name="connsiteX4" fmla="*/ 9207301 w 9231365"/>
              <a:gd name="connsiteY4" fmla="*/ 5220917 h 5220917"/>
              <a:gd name="connsiteX5" fmla="*/ 48126 w 9231365"/>
              <a:gd name="connsiteY5" fmla="*/ 5220917 h 5220917"/>
              <a:gd name="connsiteX6" fmla="*/ 0 w 9231365"/>
              <a:gd name="connsiteY6" fmla="*/ 1399319 h 5220917"/>
              <a:gd name="connsiteX0" fmla="*/ 0 w 9231365"/>
              <a:gd name="connsiteY0" fmla="*/ 1399418 h 5221016"/>
              <a:gd name="connsiteX1" fmla="*/ 2662121 w 9231365"/>
              <a:gd name="connsiteY1" fmla="*/ 3756 h 5221016"/>
              <a:gd name="connsiteX2" fmla="*/ 5537669 w 9231365"/>
              <a:gd name="connsiteY2" fmla="*/ 1363325 h 5221016"/>
              <a:gd name="connsiteX3" fmla="*/ 9231365 w 9231365"/>
              <a:gd name="connsiteY3" fmla="*/ 1964903 h 5221016"/>
              <a:gd name="connsiteX4" fmla="*/ 9207301 w 9231365"/>
              <a:gd name="connsiteY4" fmla="*/ 5221016 h 5221016"/>
              <a:gd name="connsiteX5" fmla="*/ 48126 w 9231365"/>
              <a:gd name="connsiteY5" fmla="*/ 5221016 h 5221016"/>
              <a:gd name="connsiteX6" fmla="*/ 0 w 9231365"/>
              <a:gd name="connsiteY6" fmla="*/ 1399418 h 5221016"/>
              <a:gd name="connsiteX0" fmla="*/ 0 w 9231365"/>
              <a:gd name="connsiteY0" fmla="*/ 1399418 h 5221016"/>
              <a:gd name="connsiteX1" fmla="*/ 2662121 w 9231365"/>
              <a:gd name="connsiteY1" fmla="*/ 3756 h 5221016"/>
              <a:gd name="connsiteX2" fmla="*/ 5537669 w 9231365"/>
              <a:gd name="connsiteY2" fmla="*/ 1363325 h 5221016"/>
              <a:gd name="connsiteX3" fmla="*/ 9231365 w 9231365"/>
              <a:gd name="connsiteY3" fmla="*/ 1964903 h 5221016"/>
              <a:gd name="connsiteX4" fmla="*/ 9207301 w 9231365"/>
              <a:gd name="connsiteY4" fmla="*/ 5221016 h 5221016"/>
              <a:gd name="connsiteX5" fmla="*/ 48126 w 9231365"/>
              <a:gd name="connsiteY5" fmla="*/ 5221016 h 5221016"/>
              <a:gd name="connsiteX6" fmla="*/ 0 w 9231365"/>
              <a:gd name="connsiteY6" fmla="*/ 1399418 h 5221016"/>
              <a:gd name="connsiteX0" fmla="*/ 0 w 9231365"/>
              <a:gd name="connsiteY0" fmla="*/ 1399688 h 5221286"/>
              <a:gd name="connsiteX1" fmla="*/ 2662121 w 9231365"/>
              <a:gd name="connsiteY1" fmla="*/ 4026 h 5221286"/>
              <a:gd name="connsiteX2" fmla="*/ 5537669 w 9231365"/>
              <a:gd name="connsiteY2" fmla="*/ 1363595 h 5221286"/>
              <a:gd name="connsiteX3" fmla="*/ 9231365 w 9231365"/>
              <a:gd name="connsiteY3" fmla="*/ 1965173 h 5221286"/>
              <a:gd name="connsiteX4" fmla="*/ 9207301 w 9231365"/>
              <a:gd name="connsiteY4" fmla="*/ 5221286 h 5221286"/>
              <a:gd name="connsiteX5" fmla="*/ 48126 w 9231365"/>
              <a:gd name="connsiteY5" fmla="*/ 5221286 h 5221286"/>
              <a:gd name="connsiteX6" fmla="*/ 0 w 9231365"/>
              <a:gd name="connsiteY6" fmla="*/ 1399688 h 5221286"/>
              <a:gd name="connsiteX0" fmla="*/ 0 w 9219333"/>
              <a:gd name="connsiteY0" fmla="*/ 1215923 h 5217995"/>
              <a:gd name="connsiteX1" fmla="*/ 2650089 w 9219333"/>
              <a:gd name="connsiteY1" fmla="*/ 735 h 5217995"/>
              <a:gd name="connsiteX2" fmla="*/ 5525637 w 9219333"/>
              <a:gd name="connsiteY2" fmla="*/ 1360304 h 5217995"/>
              <a:gd name="connsiteX3" fmla="*/ 9219333 w 9219333"/>
              <a:gd name="connsiteY3" fmla="*/ 1961882 h 5217995"/>
              <a:gd name="connsiteX4" fmla="*/ 9195269 w 9219333"/>
              <a:gd name="connsiteY4" fmla="*/ 5217995 h 5217995"/>
              <a:gd name="connsiteX5" fmla="*/ 36094 w 9219333"/>
              <a:gd name="connsiteY5" fmla="*/ 5217995 h 5217995"/>
              <a:gd name="connsiteX6" fmla="*/ 0 w 9219333"/>
              <a:gd name="connsiteY6" fmla="*/ 1215923 h 5217995"/>
              <a:gd name="connsiteX0" fmla="*/ 0 w 9219333"/>
              <a:gd name="connsiteY0" fmla="*/ 1396225 h 5398297"/>
              <a:gd name="connsiteX1" fmla="*/ 2674153 w 9219333"/>
              <a:gd name="connsiteY1" fmla="*/ 563 h 5398297"/>
              <a:gd name="connsiteX2" fmla="*/ 5525637 w 9219333"/>
              <a:gd name="connsiteY2" fmla="*/ 1540606 h 5398297"/>
              <a:gd name="connsiteX3" fmla="*/ 9219333 w 9219333"/>
              <a:gd name="connsiteY3" fmla="*/ 2142184 h 5398297"/>
              <a:gd name="connsiteX4" fmla="*/ 9195269 w 9219333"/>
              <a:gd name="connsiteY4" fmla="*/ 5398297 h 5398297"/>
              <a:gd name="connsiteX5" fmla="*/ 36094 w 9219333"/>
              <a:gd name="connsiteY5" fmla="*/ 5398297 h 5398297"/>
              <a:gd name="connsiteX6" fmla="*/ 0 w 9219333"/>
              <a:gd name="connsiteY6" fmla="*/ 1396225 h 5398297"/>
              <a:gd name="connsiteX0" fmla="*/ 0 w 9219333"/>
              <a:gd name="connsiteY0" fmla="*/ 1395665 h 5397737"/>
              <a:gd name="connsiteX1" fmla="*/ 2674153 w 9219333"/>
              <a:gd name="connsiteY1" fmla="*/ 3 h 5397737"/>
              <a:gd name="connsiteX2" fmla="*/ 5585795 w 9219333"/>
              <a:gd name="connsiteY2" fmla="*/ 1383636 h 5397737"/>
              <a:gd name="connsiteX3" fmla="*/ 9219333 w 9219333"/>
              <a:gd name="connsiteY3" fmla="*/ 2141624 h 5397737"/>
              <a:gd name="connsiteX4" fmla="*/ 9195269 w 9219333"/>
              <a:gd name="connsiteY4" fmla="*/ 5397737 h 5397737"/>
              <a:gd name="connsiteX5" fmla="*/ 36094 w 9219333"/>
              <a:gd name="connsiteY5" fmla="*/ 5397737 h 5397737"/>
              <a:gd name="connsiteX6" fmla="*/ 0 w 9219333"/>
              <a:gd name="connsiteY6" fmla="*/ 1395665 h 5397737"/>
              <a:gd name="connsiteX0" fmla="*/ 0 w 9219333"/>
              <a:gd name="connsiteY0" fmla="*/ 1395665 h 5397737"/>
              <a:gd name="connsiteX1" fmla="*/ 2674153 w 9219333"/>
              <a:gd name="connsiteY1" fmla="*/ 3 h 5397737"/>
              <a:gd name="connsiteX2" fmla="*/ 5585795 w 9219333"/>
              <a:gd name="connsiteY2" fmla="*/ 1383636 h 5397737"/>
              <a:gd name="connsiteX3" fmla="*/ 9219333 w 9219333"/>
              <a:gd name="connsiteY3" fmla="*/ 2009276 h 5397737"/>
              <a:gd name="connsiteX4" fmla="*/ 9195269 w 9219333"/>
              <a:gd name="connsiteY4" fmla="*/ 5397737 h 5397737"/>
              <a:gd name="connsiteX5" fmla="*/ 36094 w 9219333"/>
              <a:gd name="connsiteY5" fmla="*/ 5397737 h 5397737"/>
              <a:gd name="connsiteX6" fmla="*/ 0 w 9219333"/>
              <a:gd name="connsiteY6" fmla="*/ 1395665 h 5397737"/>
              <a:gd name="connsiteX0" fmla="*/ 0 w 9219333"/>
              <a:gd name="connsiteY0" fmla="*/ 1395666 h 5397738"/>
              <a:gd name="connsiteX1" fmla="*/ 2674153 w 9219333"/>
              <a:gd name="connsiteY1" fmla="*/ 4 h 5397738"/>
              <a:gd name="connsiteX2" fmla="*/ 5585795 w 9219333"/>
              <a:gd name="connsiteY2" fmla="*/ 1383637 h 5397738"/>
              <a:gd name="connsiteX3" fmla="*/ 9219333 w 9219333"/>
              <a:gd name="connsiteY3" fmla="*/ 2009277 h 5397738"/>
              <a:gd name="connsiteX4" fmla="*/ 9195269 w 9219333"/>
              <a:gd name="connsiteY4" fmla="*/ 5397738 h 5397738"/>
              <a:gd name="connsiteX5" fmla="*/ 36094 w 9219333"/>
              <a:gd name="connsiteY5" fmla="*/ 5397738 h 5397738"/>
              <a:gd name="connsiteX6" fmla="*/ 0 w 9219333"/>
              <a:gd name="connsiteY6" fmla="*/ 1395666 h 5397738"/>
              <a:gd name="connsiteX0" fmla="*/ 0 w 9219333"/>
              <a:gd name="connsiteY0" fmla="*/ 1397014 h 5399086"/>
              <a:gd name="connsiteX1" fmla="*/ 2674153 w 9219333"/>
              <a:gd name="connsiteY1" fmla="*/ 1352 h 5399086"/>
              <a:gd name="connsiteX2" fmla="*/ 5585795 w 9219333"/>
              <a:gd name="connsiteY2" fmla="*/ 1384985 h 5399086"/>
              <a:gd name="connsiteX3" fmla="*/ 9219333 w 9219333"/>
              <a:gd name="connsiteY3" fmla="*/ 2010625 h 5399086"/>
              <a:gd name="connsiteX4" fmla="*/ 9195269 w 9219333"/>
              <a:gd name="connsiteY4" fmla="*/ 5399086 h 5399086"/>
              <a:gd name="connsiteX5" fmla="*/ 36094 w 9219333"/>
              <a:gd name="connsiteY5" fmla="*/ 5399086 h 5399086"/>
              <a:gd name="connsiteX6" fmla="*/ 0 w 9219333"/>
              <a:gd name="connsiteY6" fmla="*/ 1397014 h 5399086"/>
              <a:gd name="connsiteX0" fmla="*/ 0 w 9219333"/>
              <a:gd name="connsiteY0" fmla="*/ 1397014 h 5399086"/>
              <a:gd name="connsiteX1" fmla="*/ 2674153 w 9219333"/>
              <a:gd name="connsiteY1" fmla="*/ 1352 h 5399086"/>
              <a:gd name="connsiteX2" fmla="*/ 5585795 w 9219333"/>
              <a:gd name="connsiteY2" fmla="*/ 1384985 h 5399086"/>
              <a:gd name="connsiteX3" fmla="*/ 9219333 w 9219333"/>
              <a:gd name="connsiteY3" fmla="*/ 2010625 h 5399086"/>
              <a:gd name="connsiteX4" fmla="*/ 9195269 w 9219333"/>
              <a:gd name="connsiteY4" fmla="*/ 5399086 h 5399086"/>
              <a:gd name="connsiteX5" fmla="*/ 36094 w 9219333"/>
              <a:gd name="connsiteY5" fmla="*/ 5399086 h 5399086"/>
              <a:gd name="connsiteX6" fmla="*/ 0 w 9219333"/>
              <a:gd name="connsiteY6" fmla="*/ 1397014 h 5399086"/>
              <a:gd name="connsiteX0" fmla="*/ 0 w 9219333"/>
              <a:gd name="connsiteY0" fmla="*/ 1396633 h 5398705"/>
              <a:gd name="connsiteX1" fmla="*/ 2674153 w 9219333"/>
              <a:gd name="connsiteY1" fmla="*/ 971 h 5398705"/>
              <a:gd name="connsiteX2" fmla="*/ 5585795 w 9219333"/>
              <a:gd name="connsiteY2" fmla="*/ 1384604 h 5398705"/>
              <a:gd name="connsiteX3" fmla="*/ 9219333 w 9219333"/>
              <a:gd name="connsiteY3" fmla="*/ 1962118 h 5398705"/>
              <a:gd name="connsiteX4" fmla="*/ 9195269 w 9219333"/>
              <a:gd name="connsiteY4" fmla="*/ 5398705 h 5398705"/>
              <a:gd name="connsiteX5" fmla="*/ 36094 w 9219333"/>
              <a:gd name="connsiteY5" fmla="*/ 5398705 h 5398705"/>
              <a:gd name="connsiteX6" fmla="*/ 0 w 9219333"/>
              <a:gd name="connsiteY6" fmla="*/ 1396633 h 5398705"/>
              <a:gd name="connsiteX0" fmla="*/ 0 w 9219333"/>
              <a:gd name="connsiteY0" fmla="*/ 1396633 h 5398705"/>
              <a:gd name="connsiteX1" fmla="*/ 2674153 w 9219333"/>
              <a:gd name="connsiteY1" fmla="*/ 971 h 5398705"/>
              <a:gd name="connsiteX2" fmla="*/ 5585795 w 9219333"/>
              <a:gd name="connsiteY2" fmla="*/ 1384604 h 5398705"/>
              <a:gd name="connsiteX3" fmla="*/ 9219333 w 9219333"/>
              <a:gd name="connsiteY3" fmla="*/ 1962118 h 5398705"/>
              <a:gd name="connsiteX4" fmla="*/ 9195269 w 9219333"/>
              <a:gd name="connsiteY4" fmla="*/ 5398705 h 5398705"/>
              <a:gd name="connsiteX5" fmla="*/ 36094 w 9219333"/>
              <a:gd name="connsiteY5" fmla="*/ 5398705 h 5398705"/>
              <a:gd name="connsiteX6" fmla="*/ 0 w 9219333"/>
              <a:gd name="connsiteY6" fmla="*/ 1396633 h 5398705"/>
              <a:gd name="connsiteX0" fmla="*/ 0 w 9219333"/>
              <a:gd name="connsiteY0" fmla="*/ 1396945 h 5399017"/>
              <a:gd name="connsiteX1" fmla="*/ 2674153 w 9219333"/>
              <a:gd name="connsiteY1" fmla="*/ 1283 h 5399017"/>
              <a:gd name="connsiteX2" fmla="*/ 5585795 w 9219333"/>
              <a:gd name="connsiteY2" fmla="*/ 1384916 h 5399017"/>
              <a:gd name="connsiteX3" fmla="*/ 9219333 w 9219333"/>
              <a:gd name="connsiteY3" fmla="*/ 1962430 h 5399017"/>
              <a:gd name="connsiteX4" fmla="*/ 9195269 w 9219333"/>
              <a:gd name="connsiteY4" fmla="*/ 5399017 h 5399017"/>
              <a:gd name="connsiteX5" fmla="*/ 36094 w 9219333"/>
              <a:gd name="connsiteY5" fmla="*/ 5399017 h 5399017"/>
              <a:gd name="connsiteX6" fmla="*/ 0 w 9219333"/>
              <a:gd name="connsiteY6" fmla="*/ 1396945 h 5399017"/>
              <a:gd name="connsiteX0" fmla="*/ 0 w 9219333"/>
              <a:gd name="connsiteY0" fmla="*/ 1396945 h 5399017"/>
              <a:gd name="connsiteX1" fmla="*/ 2674153 w 9219333"/>
              <a:gd name="connsiteY1" fmla="*/ 1283 h 5399017"/>
              <a:gd name="connsiteX2" fmla="*/ 5585795 w 9219333"/>
              <a:gd name="connsiteY2" fmla="*/ 1384916 h 5399017"/>
              <a:gd name="connsiteX3" fmla="*/ 9219333 w 9219333"/>
              <a:gd name="connsiteY3" fmla="*/ 1962430 h 5399017"/>
              <a:gd name="connsiteX4" fmla="*/ 9195269 w 9219333"/>
              <a:gd name="connsiteY4" fmla="*/ 5399017 h 5399017"/>
              <a:gd name="connsiteX5" fmla="*/ 36094 w 9219333"/>
              <a:gd name="connsiteY5" fmla="*/ 5399017 h 5399017"/>
              <a:gd name="connsiteX6" fmla="*/ 0 w 9219333"/>
              <a:gd name="connsiteY6" fmla="*/ 1396945 h 5399017"/>
              <a:gd name="connsiteX0" fmla="*/ 0 w 9219333"/>
              <a:gd name="connsiteY0" fmla="*/ 1400187 h 5402259"/>
              <a:gd name="connsiteX1" fmla="*/ 2674153 w 9219333"/>
              <a:gd name="connsiteY1" fmla="*/ 4525 h 5402259"/>
              <a:gd name="connsiteX2" fmla="*/ 5585795 w 9219333"/>
              <a:gd name="connsiteY2" fmla="*/ 1388158 h 5402259"/>
              <a:gd name="connsiteX3" fmla="*/ 9219333 w 9219333"/>
              <a:gd name="connsiteY3" fmla="*/ 1965672 h 5402259"/>
              <a:gd name="connsiteX4" fmla="*/ 9195269 w 9219333"/>
              <a:gd name="connsiteY4" fmla="*/ 5402259 h 5402259"/>
              <a:gd name="connsiteX5" fmla="*/ 36094 w 9219333"/>
              <a:gd name="connsiteY5" fmla="*/ 5402259 h 5402259"/>
              <a:gd name="connsiteX6" fmla="*/ 0 w 9219333"/>
              <a:gd name="connsiteY6" fmla="*/ 1400187 h 5402259"/>
              <a:gd name="connsiteX0" fmla="*/ 10488 w 9229821"/>
              <a:gd name="connsiteY0" fmla="*/ 1400187 h 5426411"/>
              <a:gd name="connsiteX1" fmla="*/ 2684641 w 9229821"/>
              <a:gd name="connsiteY1" fmla="*/ 4525 h 5426411"/>
              <a:gd name="connsiteX2" fmla="*/ 5596283 w 9229821"/>
              <a:gd name="connsiteY2" fmla="*/ 1388158 h 5426411"/>
              <a:gd name="connsiteX3" fmla="*/ 9229821 w 9229821"/>
              <a:gd name="connsiteY3" fmla="*/ 1965672 h 5426411"/>
              <a:gd name="connsiteX4" fmla="*/ 9205757 w 9229821"/>
              <a:gd name="connsiteY4" fmla="*/ 5402259 h 5426411"/>
              <a:gd name="connsiteX5" fmla="*/ 0 w 9229821"/>
              <a:gd name="connsiteY5" fmla="*/ 5426411 h 5426411"/>
              <a:gd name="connsiteX6" fmla="*/ 10488 w 9229821"/>
              <a:gd name="connsiteY6" fmla="*/ 1400187 h 5426411"/>
              <a:gd name="connsiteX0" fmla="*/ 0 w 9219333"/>
              <a:gd name="connsiteY0" fmla="*/ 1400187 h 5426411"/>
              <a:gd name="connsiteX1" fmla="*/ 2674153 w 9219333"/>
              <a:gd name="connsiteY1" fmla="*/ 4525 h 5426411"/>
              <a:gd name="connsiteX2" fmla="*/ 5585795 w 9219333"/>
              <a:gd name="connsiteY2" fmla="*/ 1388158 h 5426411"/>
              <a:gd name="connsiteX3" fmla="*/ 9219333 w 9219333"/>
              <a:gd name="connsiteY3" fmla="*/ 1965672 h 5426411"/>
              <a:gd name="connsiteX4" fmla="*/ 9195269 w 9219333"/>
              <a:gd name="connsiteY4" fmla="*/ 5402259 h 5426411"/>
              <a:gd name="connsiteX5" fmla="*/ 12803 w 9219333"/>
              <a:gd name="connsiteY5" fmla="*/ 5426411 h 5426411"/>
              <a:gd name="connsiteX6" fmla="*/ 0 w 9219333"/>
              <a:gd name="connsiteY6" fmla="*/ 1400187 h 5426411"/>
              <a:gd name="connsiteX0" fmla="*/ 11116 w 9230449"/>
              <a:gd name="connsiteY0" fmla="*/ 1400187 h 5426411"/>
              <a:gd name="connsiteX1" fmla="*/ 2685269 w 9230449"/>
              <a:gd name="connsiteY1" fmla="*/ 4525 h 5426411"/>
              <a:gd name="connsiteX2" fmla="*/ 5596911 w 9230449"/>
              <a:gd name="connsiteY2" fmla="*/ 1388158 h 5426411"/>
              <a:gd name="connsiteX3" fmla="*/ 9230449 w 9230449"/>
              <a:gd name="connsiteY3" fmla="*/ 1965672 h 5426411"/>
              <a:gd name="connsiteX4" fmla="*/ 9206385 w 9230449"/>
              <a:gd name="connsiteY4" fmla="*/ 5402259 h 5426411"/>
              <a:gd name="connsiteX5" fmla="*/ 628 w 9230449"/>
              <a:gd name="connsiteY5" fmla="*/ 5426411 h 5426411"/>
              <a:gd name="connsiteX6" fmla="*/ 11116 w 9230449"/>
              <a:gd name="connsiteY6" fmla="*/ 1400187 h 5426411"/>
              <a:gd name="connsiteX0" fmla="*/ 225 w 9219558"/>
              <a:gd name="connsiteY0" fmla="*/ 1400187 h 5438486"/>
              <a:gd name="connsiteX1" fmla="*/ 2674378 w 9219558"/>
              <a:gd name="connsiteY1" fmla="*/ 4525 h 5438486"/>
              <a:gd name="connsiteX2" fmla="*/ 5586020 w 9219558"/>
              <a:gd name="connsiteY2" fmla="*/ 1388158 h 5438486"/>
              <a:gd name="connsiteX3" fmla="*/ 9219558 w 9219558"/>
              <a:gd name="connsiteY3" fmla="*/ 1965672 h 5438486"/>
              <a:gd name="connsiteX4" fmla="*/ 9195494 w 9219558"/>
              <a:gd name="connsiteY4" fmla="*/ 5402259 h 5438486"/>
              <a:gd name="connsiteX5" fmla="*/ 1383 w 9219558"/>
              <a:gd name="connsiteY5" fmla="*/ 5438486 h 5438486"/>
              <a:gd name="connsiteX6" fmla="*/ 225 w 9219558"/>
              <a:gd name="connsiteY6" fmla="*/ 1400187 h 5438486"/>
              <a:gd name="connsiteX0" fmla="*/ 0 w 9219333"/>
              <a:gd name="connsiteY0" fmla="*/ 1400187 h 5402259"/>
              <a:gd name="connsiteX1" fmla="*/ 2674153 w 9219333"/>
              <a:gd name="connsiteY1" fmla="*/ 4525 h 5402259"/>
              <a:gd name="connsiteX2" fmla="*/ 5585795 w 9219333"/>
              <a:gd name="connsiteY2" fmla="*/ 1388158 h 5402259"/>
              <a:gd name="connsiteX3" fmla="*/ 9219333 w 9219333"/>
              <a:gd name="connsiteY3" fmla="*/ 1965672 h 5402259"/>
              <a:gd name="connsiteX4" fmla="*/ 9195269 w 9219333"/>
              <a:gd name="connsiteY4" fmla="*/ 5402259 h 5402259"/>
              <a:gd name="connsiteX5" fmla="*/ 58781 w 9219333"/>
              <a:gd name="connsiteY5" fmla="*/ 5371568 h 5402259"/>
              <a:gd name="connsiteX6" fmla="*/ 0 w 9219333"/>
              <a:gd name="connsiteY6" fmla="*/ 1400187 h 5402259"/>
              <a:gd name="connsiteX0" fmla="*/ 4565 w 9223898"/>
              <a:gd name="connsiteY0" fmla="*/ 1400187 h 5409807"/>
              <a:gd name="connsiteX1" fmla="*/ 2678718 w 9223898"/>
              <a:gd name="connsiteY1" fmla="*/ 4525 h 5409807"/>
              <a:gd name="connsiteX2" fmla="*/ 5590360 w 9223898"/>
              <a:gd name="connsiteY2" fmla="*/ 1388158 h 5409807"/>
              <a:gd name="connsiteX3" fmla="*/ 9223898 w 9223898"/>
              <a:gd name="connsiteY3" fmla="*/ 1965672 h 5409807"/>
              <a:gd name="connsiteX4" fmla="*/ 9199834 w 9223898"/>
              <a:gd name="connsiteY4" fmla="*/ 5402259 h 5409807"/>
              <a:gd name="connsiteX5" fmla="*/ 921 w 9223898"/>
              <a:gd name="connsiteY5" fmla="*/ 5409807 h 5409807"/>
              <a:gd name="connsiteX6" fmla="*/ 4565 w 9223898"/>
              <a:gd name="connsiteY6" fmla="*/ 1400187 h 5409807"/>
              <a:gd name="connsiteX0" fmla="*/ 4565 w 9223898"/>
              <a:gd name="connsiteY0" fmla="*/ 1400187 h 5409807"/>
              <a:gd name="connsiteX1" fmla="*/ 2678718 w 9223898"/>
              <a:gd name="connsiteY1" fmla="*/ 4525 h 5409807"/>
              <a:gd name="connsiteX2" fmla="*/ 5590360 w 9223898"/>
              <a:gd name="connsiteY2" fmla="*/ 1388158 h 5409807"/>
              <a:gd name="connsiteX3" fmla="*/ 9223898 w 9223898"/>
              <a:gd name="connsiteY3" fmla="*/ 1965672 h 5409807"/>
              <a:gd name="connsiteX4" fmla="*/ 9079788 w 9223898"/>
              <a:gd name="connsiteY4" fmla="*/ 5254083 h 5409807"/>
              <a:gd name="connsiteX5" fmla="*/ 921 w 9223898"/>
              <a:gd name="connsiteY5" fmla="*/ 5409807 h 5409807"/>
              <a:gd name="connsiteX6" fmla="*/ 4565 w 9223898"/>
              <a:gd name="connsiteY6" fmla="*/ 1400187 h 5409807"/>
              <a:gd name="connsiteX0" fmla="*/ 4565 w 9229434"/>
              <a:gd name="connsiteY0" fmla="*/ 1400187 h 5409807"/>
              <a:gd name="connsiteX1" fmla="*/ 2678718 w 9229434"/>
              <a:gd name="connsiteY1" fmla="*/ 4525 h 5409807"/>
              <a:gd name="connsiteX2" fmla="*/ 5590360 w 9229434"/>
              <a:gd name="connsiteY2" fmla="*/ 1388158 h 5409807"/>
              <a:gd name="connsiteX3" fmla="*/ 9223898 w 9229434"/>
              <a:gd name="connsiteY3" fmla="*/ 1965672 h 5409807"/>
              <a:gd name="connsiteX4" fmla="*/ 9228645 w 9229434"/>
              <a:gd name="connsiteY4" fmla="*/ 5407039 h 5409807"/>
              <a:gd name="connsiteX5" fmla="*/ 921 w 9229434"/>
              <a:gd name="connsiteY5" fmla="*/ 5409807 h 5409807"/>
              <a:gd name="connsiteX6" fmla="*/ 4565 w 9229434"/>
              <a:gd name="connsiteY6" fmla="*/ 1400187 h 5409807"/>
              <a:gd name="connsiteX0" fmla="*/ 4565 w 9229434"/>
              <a:gd name="connsiteY0" fmla="*/ 1399152 h 5408772"/>
              <a:gd name="connsiteX1" fmla="*/ 2678718 w 9229434"/>
              <a:gd name="connsiteY1" fmla="*/ 3490 h 5408772"/>
              <a:gd name="connsiteX2" fmla="*/ 5590360 w 9229434"/>
              <a:gd name="connsiteY2" fmla="*/ 1387123 h 5408772"/>
              <a:gd name="connsiteX3" fmla="*/ 9223898 w 9229434"/>
              <a:gd name="connsiteY3" fmla="*/ 1969416 h 5408772"/>
              <a:gd name="connsiteX4" fmla="*/ 9228645 w 9229434"/>
              <a:gd name="connsiteY4" fmla="*/ 5406004 h 5408772"/>
              <a:gd name="connsiteX5" fmla="*/ 921 w 9229434"/>
              <a:gd name="connsiteY5" fmla="*/ 5408772 h 5408772"/>
              <a:gd name="connsiteX6" fmla="*/ 4565 w 9229434"/>
              <a:gd name="connsiteY6" fmla="*/ 1399152 h 5408772"/>
              <a:gd name="connsiteX0" fmla="*/ 224 w 9229895"/>
              <a:gd name="connsiteY0" fmla="*/ 1400449 h 5405288"/>
              <a:gd name="connsiteX1" fmla="*/ 2679179 w 9229895"/>
              <a:gd name="connsiteY1" fmla="*/ 6 h 5405288"/>
              <a:gd name="connsiteX2" fmla="*/ 5590821 w 9229895"/>
              <a:gd name="connsiteY2" fmla="*/ 1383639 h 5405288"/>
              <a:gd name="connsiteX3" fmla="*/ 9224359 w 9229895"/>
              <a:gd name="connsiteY3" fmla="*/ 1965932 h 5405288"/>
              <a:gd name="connsiteX4" fmla="*/ 9229106 w 9229895"/>
              <a:gd name="connsiteY4" fmla="*/ 5402520 h 5405288"/>
              <a:gd name="connsiteX5" fmla="*/ 1382 w 9229895"/>
              <a:gd name="connsiteY5" fmla="*/ 5405288 h 5405288"/>
              <a:gd name="connsiteX6" fmla="*/ 224 w 9229895"/>
              <a:gd name="connsiteY6" fmla="*/ 1400449 h 5405288"/>
              <a:gd name="connsiteX0" fmla="*/ 157384 w 9228594"/>
              <a:gd name="connsiteY0" fmla="*/ 1371769 h 5405287"/>
              <a:gd name="connsiteX1" fmla="*/ 2677878 w 9228594"/>
              <a:gd name="connsiteY1" fmla="*/ 5 h 5405287"/>
              <a:gd name="connsiteX2" fmla="*/ 5589520 w 9228594"/>
              <a:gd name="connsiteY2" fmla="*/ 1383638 h 5405287"/>
              <a:gd name="connsiteX3" fmla="*/ 9223058 w 9228594"/>
              <a:gd name="connsiteY3" fmla="*/ 1965931 h 5405287"/>
              <a:gd name="connsiteX4" fmla="*/ 9227805 w 9228594"/>
              <a:gd name="connsiteY4" fmla="*/ 5402519 h 5405287"/>
              <a:gd name="connsiteX5" fmla="*/ 81 w 9228594"/>
              <a:gd name="connsiteY5" fmla="*/ 5405287 h 5405287"/>
              <a:gd name="connsiteX6" fmla="*/ 157384 w 9228594"/>
              <a:gd name="connsiteY6" fmla="*/ 1371769 h 5405287"/>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3702 h 5406780"/>
              <a:gd name="connsiteX1" fmla="*/ 2679179 w 9229895"/>
              <a:gd name="connsiteY1" fmla="*/ 1498 h 5406780"/>
              <a:gd name="connsiteX2" fmla="*/ 5590821 w 9229895"/>
              <a:gd name="connsiteY2" fmla="*/ 1385131 h 5406780"/>
              <a:gd name="connsiteX3" fmla="*/ 9224359 w 9229895"/>
              <a:gd name="connsiteY3" fmla="*/ 1967424 h 5406780"/>
              <a:gd name="connsiteX4" fmla="*/ 9229106 w 9229895"/>
              <a:gd name="connsiteY4" fmla="*/ 5404012 h 5406780"/>
              <a:gd name="connsiteX5" fmla="*/ 1382 w 9229895"/>
              <a:gd name="connsiteY5" fmla="*/ 5406780 h 5406780"/>
              <a:gd name="connsiteX6" fmla="*/ 223 w 9229895"/>
              <a:gd name="connsiteY6" fmla="*/ 1363702 h 5406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29895" h="5406780">
                <a:moveTo>
                  <a:pt x="223" y="1363702"/>
                </a:moveTo>
                <a:cubicBezTo>
                  <a:pt x="776784" y="694686"/>
                  <a:pt x="1565447" y="46228"/>
                  <a:pt x="2679179" y="1498"/>
                </a:cubicBezTo>
                <a:cubicBezTo>
                  <a:pt x="3792911" y="-43232"/>
                  <a:pt x="4924544" y="924647"/>
                  <a:pt x="5590821" y="1385131"/>
                </a:cubicBezTo>
                <a:cubicBezTo>
                  <a:pt x="6257098" y="1845615"/>
                  <a:pt x="7574028" y="2886575"/>
                  <a:pt x="9224359" y="1967424"/>
                </a:cubicBezTo>
                <a:cubicBezTo>
                  <a:pt x="9220349" y="2940500"/>
                  <a:pt x="9233116" y="4430936"/>
                  <a:pt x="9229106" y="5404012"/>
                </a:cubicBezTo>
                <a:lnTo>
                  <a:pt x="1382" y="5406780"/>
                </a:lnTo>
                <a:cubicBezTo>
                  <a:pt x="-2886" y="4064705"/>
                  <a:pt x="4491" y="2705777"/>
                  <a:pt x="223" y="1363702"/>
                </a:cubicBezTo>
                <a:close/>
              </a:path>
            </a:pathLst>
          </a:custGeom>
          <a:gradFill flip="none" rotWithShape="1">
            <a:gsLst>
              <a:gs pos="0">
                <a:schemeClr val="bg1">
                  <a:lumMod val="85000"/>
                </a:schemeClr>
              </a:gs>
              <a:gs pos="29000">
                <a:srgbClr val="F3F3F3"/>
              </a:gs>
              <a:gs pos="82000">
                <a:schemeClr val="bg1"/>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AC392DC9-9688-4E44-A90B-C333AD8FEA09}" type="slidenum">
              <a:rPr lang="en-US" smtClean="0"/>
              <a:t>‹#›</a:t>
            </a:fld>
            <a:endParaRPr lang="en-US" dirty="0"/>
          </a:p>
        </p:txBody>
      </p:sp>
      <p:sp>
        <p:nvSpPr>
          <p:cNvPr id="13" name="Text Placeholder 12"/>
          <p:cNvSpPr>
            <a:spLocks noGrp="1"/>
          </p:cNvSpPr>
          <p:nvPr>
            <p:ph type="body" sz="quarter" idx="13" hasCustomPrompt="1"/>
          </p:nvPr>
        </p:nvSpPr>
        <p:spPr>
          <a:xfrm>
            <a:off x="2590799" y="1752600"/>
            <a:ext cx="2057401" cy="1752600"/>
          </a:xfrm>
        </p:spPr>
        <p:txBody>
          <a:bodyPr anchor="ctr" anchorCtr="0">
            <a:noAutofit/>
          </a:bodyPr>
          <a:lstStyle>
            <a:lvl1pPr marL="0" indent="0" algn="ctr">
              <a:buFontTx/>
              <a:buNone/>
              <a:defRPr sz="11500" b="0" i="0" baseline="0">
                <a:solidFill>
                  <a:srgbClr val="A0B94F"/>
                </a:solidFill>
                <a:effectLst/>
                <a:latin typeface="Adobe Fan Heiti Std B" pitchFamily="34" charset="-128"/>
                <a:ea typeface="Adobe Fan Heiti Std B" pitchFamily="34" charset="-128"/>
              </a:defRPr>
            </a:lvl1pPr>
          </a:lstStyle>
          <a:p>
            <a:pPr lvl="0"/>
            <a:r>
              <a:rPr lang="en-US" dirty="0" smtClean="0"/>
              <a:t>1</a:t>
            </a:r>
            <a:endParaRPr lang="en-US" dirty="0"/>
          </a:p>
        </p:txBody>
      </p:sp>
      <p:sp>
        <p:nvSpPr>
          <p:cNvPr id="11" name="Subtitle 2"/>
          <p:cNvSpPr txBox="1">
            <a:spLocks/>
          </p:cNvSpPr>
          <p:nvPr userDrawn="1"/>
        </p:nvSpPr>
        <p:spPr>
          <a:xfrm>
            <a:off x="685800" y="2133600"/>
            <a:ext cx="2362200" cy="1066800"/>
          </a:xfrm>
          <a:prstGeom prst="rect">
            <a:avLst/>
          </a:prstGeom>
          <a:noFill/>
        </p:spPr>
        <p:txBody>
          <a:bodyPr vert="horz" lIns="91440" tIns="45720" rIns="91440" bIns="45720" rtlCol="0">
            <a:normAutofit/>
          </a:bodyPr>
          <a:lstStyle>
            <a:lvl1pPr marL="0" indent="0" algn="l" defTabSz="914400" rtl="0" eaLnBrk="1" latinLnBrk="0" hangingPunct="1">
              <a:lnSpc>
                <a:spcPts val="6800"/>
              </a:lnSpc>
              <a:spcBef>
                <a:spcPts val="600"/>
              </a:spcBef>
              <a:spcAft>
                <a:spcPts val="600"/>
              </a:spcAft>
              <a:buFont typeface="Arial" pitchFamily="34" charset="0"/>
              <a:buNone/>
              <a:defRPr sz="6600" kern="1200" baseline="0">
                <a:solidFill>
                  <a:schemeClr val="accent6">
                    <a:lumMod val="75000"/>
                  </a:schemeClr>
                </a:solidFill>
                <a:latin typeface="Verdana" panose="020B0604030504040204" pitchFamily="34" charset="0"/>
                <a:ea typeface="Verdana" panose="020B0604030504040204" pitchFamily="34" charset="0"/>
                <a:cs typeface="Verdana" panose="020B0604030504040204" pitchFamily="34" charset="0"/>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dirty="0" smtClean="0">
                <a:solidFill>
                  <a:schemeClr val="bg1">
                    <a:lumMod val="50000"/>
                  </a:schemeClr>
                </a:solidFill>
              </a:rPr>
              <a:t>CHAPTER</a:t>
            </a:r>
            <a:endParaRPr lang="en-US" sz="3600" dirty="0">
              <a:solidFill>
                <a:schemeClr val="bg1">
                  <a:lumMod val="50000"/>
                </a:schemeClr>
              </a:solidFill>
            </a:endParaRPr>
          </a:p>
        </p:txBody>
      </p:sp>
      <p:cxnSp>
        <p:nvCxnSpPr>
          <p:cNvPr id="14" name="Straight Connector 13"/>
          <p:cNvCxnSpPr/>
          <p:nvPr userDrawn="1"/>
        </p:nvCxnSpPr>
        <p:spPr>
          <a:xfrm flipH="1">
            <a:off x="3048000" y="3352800"/>
            <a:ext cx="1143000" cy="0"/>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Subtitle 2"/>
          <p:cNvSpPr>
            <a:spLocks noGrp="1"/>
          </p:cNvSpPr>
          <p:nvPr>
            <p:ph type="subTitle" idx="1" hasCustomPrompt="1"/>
          </p:nvPr>
        </p:nvSpPr>
        <p:spPr>
          <a:xfrm>
            <a:off x="609600" y="3810000"/>
            <a:ext cx="8382000" cy="2895600"/>
          </a:xfrm>
        </p:spPr>
        <p:txBody>
          <a:bodyPr>
            <a:normAutofit/>
          </a:bodyPr>
          <a:lstStyle>
            <a:lvl1pPr marL="0" indent="0" algn="l">
              <a:lnSpc>
                <a:spcPts val="7200"/>
              </a:lnSpc>
              <a:spcBef>
                <a:spcPts val="600"/>
              </a:spcBef>
              <a:spcAft>
                <a:spcPts val="600"/>
              </a:spcAft>
              <a:buNone/>
              <a:defRPr sz="7200" baseline="0">
                <a:solidFill>
                  <a:srgbClr val="D74B13"/>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Enter Chapter Title</a:t>
            </a:r>
            <a:endParaRPr lang="en-US" dirty="0"/>
          </a:p>
        </p:txBody>
      </p:sp>
    </p:spTree>
    <p:extLst>
      <p:ext uri="{BB962C8B-B14F-4D97-AF65-F5344CB8AC3E}">
        <p14:creationId xmlns:p14="http://schemas.microsoft.com/office/powerpoint/2010/main" val="275202021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opic Level5">
    <p:spTree>
      <p:nvGrpSpPr>
        <p:cNvPr id="1" name=""/>
        <p:cNvGrpSpPr/>
        <p:nvPr/>
      </p:nvGrpSpPr>
      <p:grpSpPr>
        <a:xfrm>
          <a:off x="0" y="0"/>
          <a:ext cx="0" cy="0"/>
          <a:chOff x="0" y="0"/>
          <a:chExt cx="0" cy="0"/>
        </a:xfrm>
      </p:grpSpPr>
      <p:sp>
        <p:nvSpPr>
          <p:cNvPr id="26" name="Rectangle 25"/>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6781800" y="6362700"/>
            <a:ext cx="23622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ubtitle 2"/>
          <p:cNvSpPr>
            <a:spLocks noGrp="1"/>
          </p:cNvSpPr>
          <p:nvPr>
            <p:ph type="subTitle" idx="1"/>
          </p:nvPr>
        </p:nvSpPr>
        <p:spPr>
          <a:xfrm>
            <a:off x="457200" y="76200"/>
            <a:ext cx="8153399" cy="1676400"/>
          </a:xfrm>
        </p:spPr>
        <p:txBody>
          <a:bodyPr anchor="b" anchorCtr="0">
            <a:normAutofit/>
          </a:bodyPr>
          <a:lstStyle>
            <a:lvl1pPr marL="0" indent="0" algn="l">
              <a:spcBef>
                <a:spcPts val="600"/>
              </a:spcBef>
              <a:spcAft>
                <a:spcPts val="600"/>
              </a:spcAft>
              <a:buNone/>
              <a:defRPr sz="4400"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609600" y="2286000"/>
            <a:ext cx="8001000" cy="3962400"/>
          </a:xfrm>
        </p:spPr>
        <p:txBody>
          <a:bodyPr/>
          <a:lstStyle>
            <a:lvl1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12566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Slide_Level3">
    <p:spTree>
      <p:nvGrpSpPr>
        <p:cNvPr id="1" name=""/>
        <p:cNvGrpSpPr/>
        <p:nvPr/>
      </p:nvGrpSpPr>
      <p:grpSpPr>
        <a:xfrm>
          <a:off x="0" y="0"/>
          <a:ext cx="0" cy="0"/>
          <a:chOff x="0" y="0"/>
          <a:chExt cx="0" cy="0"/>
        </a:xfrm>
      </p:grpSpPr>
      <p:sp>
        <p:nvSpPr>
          <p:cNvPr id="21" name="Subtitle 2"/>
          <p:cNvSpPr>
            <a:spLocks noGrp="1"/>
          </p:cNvSpPr>
          <p:nvPr>
            <p:ph type="subTitle" idx="1"/>
          </p:nvPr>
        </p:nvSpPr>
        <p:spPr>
          <a:xfrm>
            <a:off x="457200" y="76200"/>
            <a:ext cx="8153399" cy="1447800"/>
          </a:xfrm>
        </p:spPr>
        <p:txBody>
          <a:bodyPr anchor="b" anchorCtr="0">
            <a:normAutofit/>
          </a:bodyPr>
          <a:lstStyle>
            <a:lvl1pPr marL="0" indent="0" algn="l">
              <a:spcBef>
                <a:spcPts val="600"/>
              </a:spcBef>
              <a:spcAft>
                <a:spcPts val="600"/>
              </a:spcAft>
              <a:buNone/>
              <a:defRPr sz="440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457200" y="1828800"/>
            <a:ext cx="8153400" cy="4800600"/>
          </a:xfrm>
        </p:spPr>
        <p:txBody>
          <a:bodyPr/>
          <a:lstStyle>
            <a:lvl1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6764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4594769"/>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lug It In Title">
    <p:spTree>
      <p:nvGrpSpPr>
        <p:cNvPr id="1" name=""/>
        <p:cNvGrpSpPr/>
        <p:nvPr/>
      </p:nvGrpSpPr>
      <p:grpSpPr>
        <a:xfrm>
          <a:off x="0" y="0"/>
          <a:ext cx="0" cy="0"/>
          <a:chOff x="0" y="0"/>
          <a:chExt cx="0" cy="0"/>
        </a:xfrm>
      </p:grpSpPr>
      <p:pic>
        <p:nvPicPr>
          <p:cNvPr id="22" name="Picture 21"/>
          <p:cNvPicPr>
            <a:picLocks noChangeAspect="1"/>
          </p:cNvPicPr>
          <p:nvPr userDrawn="1"/>
        </p:nvPicPr>
        <p:blipFill rotWithShape="1">
          <a:blip r:embed="rId2">
            <a:extLst>
              <a:ext uri="{28A0092B-C50C-407E-A947-70E740481C1C}">
                <a14:useLocalDpi xmlns:a14="http://schemas.microsoft.com/office/drawing/2010/main" val="0"/>
              </a:ext>
            </a:extLst>
          </a:blip>
          <a:srcRect l="813" t="1641" r="1785"/>
          <a:stretch/>
        </p:blipFill>
        <p:spPr>
          <a:xfrm>
            <a:off x="-1" y="0"/>
            <a:ext cx="9144001" cy="4571999"/>
          </a:xfrm>
          <a:prstGeom prst="rect">
            <a:avLst/>
          </a:prstGeom>
        </p:spPr>
      </p:pic>
      <p:sp>
        <p:nvSpPr>
          <p:cNvPr id="23" name="Rectangle 7"/>
          <p:cNvSpPr/>
          <p:nvPr userDrawn="1"/>
        </p:nvSpPr>
        <p:spPr>
          <a:xfrm>
            <a:off x="-4762" y="1478378"/>
            <a:ext cx="9154254" cy="5387145"/>
          </a:xfrm>
          <a:custGeom>
            <a:avLst/>
            <a:gdLst>
              <a:gd name="connsiteX0" fmla="*/ 0 w 9159175"/>
              <a:gd name="connsiteY0" fmla="*/ 0 h 6841524"/>
              <a:gd name="connsiteX1" fmla="*/ 9159175 w 9159175"/>
              <a:gd name="connsiteY1" fmla="*/ 0 h 6841524"/>
              <a:gd name="connsiteX2" fmla="*/ 9159175 w 9159175"/>
              <a:gd name="connsiteY2" fmla="*/ 6841524 h 6841524"/>
              <a:gd name="connsiteX3" fmla="*/ 0 w 9159175"/>
              <a:gd name="connsiteY3" fmla="*/ 6841524 h 6841524"/>
              <a:gd name="connsiteX4" fmla="*/ 0 w 9159175"/>
              <a:gd name="connsiteY4" fmla="*/ 0 h 6841524"/>
              <a:gd name="connsiteX0" fmla="*/ 0 w 9207301"/>
              <a:gd name="connsiteY0" fmla="*/ 3140242 h 6841524"/>
              <a:gd name="connsiteX1" fmla="*/ 9207301 w 9207301"/>
              <a:gd name="connsiteY1" fmla="*/ 0 h 6841524"/>
              <a:gd name="connsiteX2" fmla="*/ 9207301 w 9207301"/>
              <a:gd name="connsiteY2" fmla="*/ 6841524 h 6841524"/>
              <a:gd name="connsiteX3" fmla="*/ 48126 w 9207301"/>
              <a:gd name="connsiteY3" fmla="*/ 6841524 h 6841524"/>
              <a:gd name="connsiteX4" fmla="*/ 0 w 9207301"/>
              <a:gd name="connsiteY4" fmla="*/ 3140242 h 6841524"/>
              <a:gd name="connsiteX0" fmla="*/ 0 w 9219332"/>
              <a:gd name="connsiteY0" fmla="*/ 0 h 3701282"/>
              <a:gd name="connsiteX1" fmla="*/ 9219332 w 9219332"/>
              <a:gd name="connsiteY1" fmla="*/ 782053 h 3701282"/>
              <a:gd name="connsiteX2" fmla="*/ 9207301 w 9219332"/>
              <a:gd name="connsiteY2" fmla="*/ 3701282 h 3701282"/>
              <a:gd name="connsiteX3" fmla="*/ 48126 w 9219332"/>
              <a:gd name="connsiteY3" fmla="*/ 3701282 h 3701282"/>
              <a:gd name="connsiteX4" fmla="*/ 0 w 9219332"/>
              <a:gd name="connsiteY4" fmla="*/ 0 h 3701282"/>
              <a:gd name="connsiteX0" fmla="*/ 0 w 9219332"/>
              <a:gd name="connsiteY0" fmla="*/ 0 h 3701282"/>
              <a:gd name="connsiteX1" fmla="*/ 9219332 w 9219332"/>
              <a:gd name="connsiteY1" fmla="*/ 782053 h 3701282"/>
              <a:gd name="connsiteX2" fmla="*/ 9207301 w 9219332"/>
              <a:gd name="connsiteY2" fmla="*/ 3701282 h 3701282"/>
              <a:gd name="connsiteX3" fmla="*/ 48126 w 9219332"/>
              <a:gd name="connsiteY3" fmla="*/ 3701282 h 3701282"/>
              <a:gd name="connsiteX4" fmla="*/ 0 w 9219332"/>
              <a:gd name="connsiteY4" fmla="*/ 0 h 3701282"/>
              <a:gd name="connsiteX0" fmla="*/ 0 w 9219332"/>
              <a:gd name="connsiteY0" fmla="*/ 140297 h 3841579"/>
              <a:gd name="connsiteX1" fmla="*/ 3985595 w 9219332"/>
              <a:gd name="connsiteY1" fmla="*/ 790002 h 3841579"/>
              <a:gd name="connsiteX2" fmla="*/ 9219332 w 9219332"/>
              <a:gd name="connsiteY2" fmla="*/ 922350 h 3841579"/>
              <a:gd name="connsiteX3" fmla="*/ 9207301 w 9219332"/>
              <a:gd name="connsiteY3" fmla="*/ 3841579 h 3841579"/>
              <a:gd name="connsiteX4" fmla="*/ 48126 w 9219332"/>
              <a:gd name="connsiteY4" fmla="*/ 3841579 h 3841579"/>
              <a:gd name="connsiteX5" fmla="*/ 0 w 9219332"/>
              <a:gd name="connsiteY5" fmla="*/ 140297 h 3841579"/>
              <a:gd name="connsiteX0" fmla="*/ 0 w 9219332"/>
              <a:gd name="connsiteY0" fmla="*/ 1454745 h 5156027"/>
              <a:gd name="connsiteX1" fmla="*/ 2662121 w 9219332"/>
              <a:gd name="connsiteY1" fmla="*/ 10956 h 5156027"/>
              <a:gd name="connsiteX2" fmla="*/ 9219332 w 9219332"/>
              <a:gd name="connsiteY2" fmla="*/ 2236798 h 5156027"/>
              <a:gd name="connsiteX3" fmla="*/ 9207301 w 9219332"/>
              <a:gd name="connsiteY3" fmla="*/ 5156027 h 5156027"/>
              <a:gd name="connsiteX4" fmla="*/ 48126 w 9219332"/>
              <a:gd name="connsiteY4" fmla="*/ 5156027 h 5156027"/>
              <a:gd name="connsiteX5" fmla="*/ 0 w 9219332"/>
              <a:gd name="connsiteY5" fmla="*/ 1454745 h 5156027"/>
              <a:gd name="connsiteX0" fmla="*/ 0 w 9219332"/>
              <a:gd name="connsiteY0" fmla="*/ 1443789 h 5145071"/>
              <a:gd name="connsiteX1" fmla="*/ 2662121 w 9219332"/>
              <a:gd name="connsiteY1" fmla="*/ 0 h 5145071"/>
              <a:gd name="connsiteX2" fmla="*/ 9219332 w 9219332"/>
              <a:gd name="connsiteY2" fmla="*/ 2225842 h 5145071"/>
              <a:gd name="connsiteX3" fmla="*/ 9207301 w 9219332"/>
              <a:gd name="connsiteY3" fmla="*/ 5145071 h 5145071"/>
              <a:gd name="connsiteX4" fmla="*/ 48126 w 9219332"/>
              <a:gd name="connsiteY4" fmla="*/ 5145071 h 5145071"/>
              <a:gd name="connsiteX5" fmla="*/ 0 w 9219332"/>
              <a:gd name="connsiteY5" fmla="*/ 1443789 h 5145071"/>
              <a:gd name="connsiteX0" fmla="*/ 0 w 9219332"/>
              <a:gd name="connsiteY0" fmla="*/ 1449612 h 5150894"/>
              <a:gd name="connsiteX1" fmla="*/ 2662121 w 9219332"/>
              <a:gd name="connsiteY1" fmla="*/ 5823 h 5150894"/>
              <a:gd name="connsiteX2" fmla="*/ 9219332 w 9219332"/>
              <a:gd name="connsiteY2" fmla="*/ 2231665 h 5150894"/>
              <a:gd name="connsiteX3" fmla="*/ 9207301 w 9219332"/>
              <a:gd name="connsiteY3" fmla="*/ 5150894 h 5150894"/>
              <a:gd name="connsiteX4" fmla="*/ 48126 w 9219332"/>
              <a:gd name="connsiteY4" fmla="*/ 5150894 h 5150894"/>
              <a:gd name="connsiteX5" fmla="*/ 0 w 9219332"/>
              <a:gd name="connsiteY5" fmla="*/ 1449612 h 5150894"/>
              <a:gd name="connsiteX0" fmla="*/ 0 w 9219332"/>
              <a:gd name="connsiteY0" fmla="*/ 1473604 h 5174886"/>
              <a:gd name="connsiteX1" fmla="*/ 2613995 w 9219332"/>
              <a:gd name="connsiteY1" fmla="*/ 5752 h 5174886"/>
              <a:gd name="connsiteX2" fmla="*/ 9219332 w 9219332"/>
              <a:gd name="connsiteY2" fmla="*/ 2255657 h 5174886"/>
              <a:gd name="connsiteX3" fmla="*/ 9207301 w 9219332"/>
              <a:gd name="connsiteY3" fmla="*/ 5174886 h 5174886"/>
              <a:gd name="connsiteX4" fmla="*/ 48126 w 9219332"/>
              <a:gd name="connsiteY4" fmla="*/ 5174886 h 5174886"/>
              <a:gd name="connsiteX5" fmla="*/ 0 w 9219332"/>
              <a:gd name="connsiteY5" fmla="*/ 1473604 h 5174886"/>
              <a:gd name="connsiteX0" fmla="*/ 0 w 9219332"/>
              <a:gd name="connsiteY0" fmla="*/ 1473604 h 5174886"/>
              <a:gd name="connsiteX1" fmla="*/ 2613995 w 9219332"/>
              <a:gd name="connsiteY1" fmla="*/ 5752 h 5174886"/>
              <a:gd name="connsiteX2" fmla="*/ 9219332 w 9219332"/>
              <a:gd name="connsiteY2" fmla="*/ 2255657 h 5174886"/>
              <a:gd name="connsiteX3" fmla="*/ 9207301 w 9219332"/>
              <a:gd name="connsiteY3" fmla="*/ 5174886 h 5174886"/>
              <a:gd name="connsiteX4" fmla="*/ 48126 w 9219332"/>
              <a:gd name="connsiteY4" fmla="*/ 5174886 h 5174886"/>
              <a:gd name="connsiteX5" fmla="*/ 0 w 9219332"/>
              <a:gd name="connsiteY5" fmla="*/ 1473604 h 5174886"/>
              <a:gd name="connsiteX0" fmla="*/ 0 w 9219332"/>
              <a:gd name="connsiteY0" fmla="*/ 1483124 h 5184406"/>
              <a:gd name="connsiteX1" fmla="*/ 2613995 w 9219332"/>
              <a:gd name="connsiteY1" fmla="*/ 15272 h 5184406"/>
              <a:gd name="connsiteX2" fmla="*/ 5874553 w 9219332"/>
              <a:gd name="connsiteY2" fmla="*/ 809357 h 5184406"/>
              <a:gd name="connsiteX3" fmla="*/ 9219332 w 9219332"/>
              <a:gd name="connsiteY3" fmla="*/ 2265177 h 5184406"/>
              <a:gd name="connsiteX4" fmla="*/ 9207301 w 9219332"/>
              <a:gd name="connsiteY4" fmla="*/ 5184406 h 5184406"/>
              <a:gd name="connsiteX5" fmla="*/ 48126 w 9219332"/>
              <a:gd name="connsiteY5" fmla="*/ 5184406 h 5184406"/>
              <a:gd name="connsiteX6" fmla="*/ 0 w 9219332"/>
              <a:gd name="connsiteY6" fmla="*/ 1483124 h 5184406"/>
              <a:gd name="connsiteX0" fmla="*/ 0 w 9219332"/>
              <a:gd name="connsiteY0" fmla="*/ 1483124 h 5184406"/>
              <a:gd name="connsiteX1" fmla="*/ 2613995 w 9219332"/>
              <a:gd name="connsiteY1" fmla="*/ 15272 h 5184406"/>
              <a:gd name="connsiteX2" fmla="*/ 5874553 w 9219332"/>
              <a:gd name="connsiteY2" fmla="*/ 809357 h 5184406"/>
              <a:gd name="connsiteX3" fmla="*/ 9219332 w 9219332"/>
              <a:gd name="connsiteY3" fmla="*/ 2265177 h 5184406"/>
              <a:gd name="connsiteX4" fmla="*/ 9207301 w 9219332"/>
              <a:gd name="connsiteY4" fmla="*/ 5184406 h 5184406"/>
              <a:gd name="connsiteX5" fmla="*/ 48126 w 9219332"/>
              <a:gd name="connsiteY5" fmla="*/ 5184406 h 5184406"/>
              <a:gd name="connsiteX6" fmla="*/ 0 w 9219332"/>
              <a:gd name="connsiteY6" fmla="*/ 1483124 h 5184406"/>
              <a:gd name="connsiteX0" fmla="*/ 0 w 9219332"/>
              <a:gd name="connsiteY0" fmla="*/ 1472999 h 5174281"/>
              <a:gd name="connsiteX1" fmla="*/ 2613995 w 9219332"/>
              <a:gd name="connsiteY1" fmla="*/ 5147 h 5174281"/>
              <a:gd name="connsiteX2" fmla="*/ 6223468 w 9219332"/>
              <a:gd name="connsiteY2" fmla="*/ 2026453 h 5174281"/>
              <a:gd name="connsiteX3" fmla="*/ 9219332 w 9219332"/>
              <a:gd name="connsiteY3" fmla="*/ 2255052 h 5174281"/>
              <a:gd name="connsiteX4" fmla="*/ 9207301 w 9219332"/>
              <a:gd name="connsiteY4" fmla="*/ 5174281 h 5174281"/>
              <a:gd name="connsiteX5" fmla="*/ 48126 w 9219332"/>
              <a:gd name="connsiteY5" fmla="*/ 5174281 h 5174281"/>
              <a:gd name="connsiteX6" fmla="*/ 0 w 9219332"/>
              <a:gd name="connsiteY6" fmla="*/ 1472999 h 5174281"/>
              <a:gd name="connsiteX0" fmla="*/ 0 w 9219332"/>
              <a:gd name="connsiteY0" fmla="*/ 1479523 h 5180805"/>
              <a:gd name="connsiteX1" fmla="*/ 2613995 w 9219332"/>
              <a:gd name="connsiteY1" fmla="*/ 11671 h 5180805"/>
              <a:gd name="connsiteX2" fmla="*/ 6223468 w 9219332"/>
              <a:gd name="connsiteY2" fmla="*/ 2032977 h 5180805"/>
              <a:gd name="connsiteX3" fmla="*/ 9219332 w 9219332"/>
              <a:gd name="connsiteY3" fmla="*/ 2261576 h 5180805"/>
              <a:gd name="connsiteX4" fmla="*/ 9207301 w 9219332"/>
              <a:gd name="connsiteY4" fmla="*/ 5180805 h 5180805"/>
              <a:gd name="connsiteX5" fmla="*/ 48126 w 9219332"/>
              <a:gd name="connsiteY5" fmla="*/ 5180805 h 5180805"/>
              <a:gd name="connsiteX6" fmla="*/ 0 w 9219332"/>
              <a:gd name="connsiteY6" fmla="*/ 1479523 h 5180805"/>
              <a:gd name="connsiteX0" fmla="*/ 0 w 9219332"/>
              <a:gd name="connsiteY0" fmla="*/ 1478352 h 5179634"/>
              <a:gd name="connsiteX1" fmla="*/ 2613995 w 9219332"/>
              <a:gd name="connsiteY1" fmla="*/ 10500 h 5179634"/>
              <a:gd name="connsiteX2" fmla="*/ 6223468 w 9219332"/>
              <a:gd name="connsiteY2" fmla="*/ 2031806 h 5179634"/>
              <a:gd name="connsiteX3" fmla="*/ 9219332 w 9219332"/>
              <a:gd name="connsiteY3" fmla="*/ 2260405 h 5179634"/>
              <a:gd name="connsiteX4" fmla="*/ 9207301 w 9219332"/>
              <a:gd name="connsiteY4" fmla="*/ 5179634 h 5179634"/>
              <a:gd name="connsiteX5" fmla="*/ 48126 w 9219332"/>
              <a:gd name="connsiteY5" fmla="*/ 5179634 h 5179634"/>
              <a:gd name="connsiteX6" fmla="*/ 0 w 9219332"/>
              <a:gd name="connsiteY6" fmla="*/ 1478352 h 5179634"/>
              <a:gd name="connsiteX0" fmla="*/ 0 w 9219332"/>
              <a:gd name="connsiteY0" fmla="*/ 1478352 h 5179634"/>
              <a:gd name="connsiteX1" fmla="*/ 2613995 w 9219332"/>
              <a:gd name="connsiteY1" fmla="*/ 10500 h 5179634"/>
              <a:gd name="connsiteX2" fmla="*/ 6223468 w 9219332"/>
              <a:gd name="connsiteY2" fmla="*/ 2031806 h 5179634"/>
              <a:gd name="connsiteX3" fmla="*/ 9219332 w 9219332"/>
              <a:gd name="connsiteY3" fmla="*/ 2260405 h 5179634"/>
              <a:gd name="connsiteX4" fmla="*/ 9207301 w 9219332"/>
              <a:gd name="connsiteY4" fmla="*/ 5179634 h 5179634"/>
              <a:gd name="connsiteX5" fmla="*/ 48126 w 9219332"/>
              <a:gd name="connsiteY5" fmla="*/ 5179634 h 5179634"/>
              <a:gd name="connsiteX6" fmla="*/ 0 w 9219332"/>
              <a:gd name="connsiteY6" fmla="*/ 1478352 h 5179634"/>
              <a:gd name="connsiteX0" fmla="*/ 0 w 9219332"/>
              <a:gd name="connsiteY0" fmla="*/ 1475965 h 5177247"/>
              <a:gd name="connsiteX1" fmla="*/ 2613995 w 9219332"/>
              <a:gd name="connsiteY1" fmla="*/ 8113 h 5177247"/>
              <a:gd name="connsiteX2" fmla="*/ 6223468 w 9219332"/>
              <a:gd name="connsiteY2" fmla="*/ 2029419 h 5177247"/>
              <a:gd name="connsiteX3" fmla="*/ 9219332 w 9219332"/>
              <a:gd name="connsiteY3" fmla="*/ 2258018 h 5177247"/>
              <a:gd name="connsiteX4" fmla="*/ 9207301 w 9219332"/>
              <a:gd name="connsiteY4" fmla="*/ 5177247 h 5177247"/>
              <a:gd name="connsiteX5" fmla="*/ 48126 w 9219332"/>
              <a:gd name="connsiteY5" fmla="*/ 5177247 h 5177247"/>
              <a:gd name="connsiteX6" fmla="*/ 0 w 9219332"/>
              <a:gd name="connsiteY6" fmla="*/ 1475965 h 5177247"/>
              <a:gd name="connsiteX0" fmla="*/ 0 w 9219332"/>
              <a:gd name="connsiteY0" fmla="*/ 1472966 h 5174248"/>
              <a:gd name="connsiteX1" fmla="*/ 2613995 w 9219332"/>
              <a:gd name="connsiteY1" fmla="*/ 5114 h 5174248"/>
              <a:gd name="connsiteX2" fmla="*/ 6223468 w 9219332"/>
              <a:gd name="connsiteY2" fmla="*/ 2026420 h 5174248"/>
              <a:gd name="connsiteX3" fmla="*/ 9219332 w 9219332"/>
              <a:gd name="connsiteY3" fmla="*/ 2182829 h 5174248"/>
              <a:gd name="connsiteX4" fmla="*/ 9207301 w 9219332"/>
              <a:gd name="connsiteY4" fmla="*/ 5174248 h 5174248"/>
              <a:gd name="connsiteX5" fmla="*/ 48126 w 9219332"/>
              <a:gd name="connsiteY5" fmla="*/ 5174248 h 5174248"/>
              <a:gd name="connsiteX6" fmla="*/ 0 w 9219332"/>
              <a:gd name="connsiteY6" fmla="*/ 1472966 h 5174248"/>
              <a:gd name="connsiteX0" fmla="*/ 0 w 9219332"/>
              <a:gd name="connsiteY0" fmla="*/ 1472966 h 5174248"/>
              <a:gd name="connsiteX1" fmla="*/ 2613995 w 9219332"/>
              <a:gd name="connsiteY1" fmla="*/ 5114 h 5174248"/>
              <a:gd name="connsiteX2" fmla="*/ 6223468 w 9219332"/>
              <a:gd name="connsiteY2" fmla="*/ 2026420 h 5174248"/>
              <a:gd name="connsiteX3" fmla="*/ 9219332 w 9219332"/>
              <a:gd name="connsiteY3" fmla="*/ 2182829 h 5174248"/>
              <a:gd name="connsiteX4" fmla="*/ 9207301 w 9219332"/>
              <a:gd name="connsiteY4" fmla="*/ 5174248 h 5174248"/>
              <a:gd name="connsiteX5" fmla="*/ 48126 w 9219332"/>
              <a:gd name="connsiteY5" fmla="*/ 5174248 h 5174248"/>
              <a:gd name="connsiteX6" fmla="*/ 0 w 9219332"/>
              <a:gd name="connsiteY6" fmla="*/ 1472966 h 5174248"/>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73550 h 5174832"/>
              <a:gd name="connsiteX1" fmla="*/ 2613995 w 9219332"/>
              <a:gd name="connsiteY1" fmla="*/ 5698 h 5174832"/>
              <a:gd name="connsiteX2" fmla="*/ 6223468 w 9219332"/>
              <a:gd name="connsiteY2" fmla="*/ 2027004 h 5174832"/>
              <a:gd name="connsiteX3" fmla="*/ 9219332 w 9219332"/>
              <a:gd name="connsiteY3" fmla="*/ 2183413 h 5174832"/>
              <a:gd name="connsiteX4" fmla="*/ 9207301 w 9219332"/>
              <a:gd name="connsiteY4" fmla="*/ 5174832 h 5174832"/>
              <a:gd name="connsiteX5" fmla="*/ 48126 w 9219332"/>
              <a:gd name="connsiteY5" fmla="*/ 5174832 h 5174832"/>
              <a:gd name="connsiteX6" fmla="*/ 0 w 9219332"/>
              <a:gd name="connsiteY6" fmla="*/ 1473550 h 5174832"/>
              <a:gd name="connsiteX0" fmla="*/ 0 w 9219332"/>
              <a:gd name="connsiteY0" fmla="*/ 1498176 h 5199458"/>
              <a:gd name="connsiteX1" fmla="*/ 2613995 w 9219332"/>
              <a:gd name="connsiteY1" fmla="*/ 30324 h 5199458"/>
              <a:gd name="connsiteX2" fmla="*/ 6223468 w 9219332"/>
              <a:gd name="connsiteY2" fmla="*/ 2051630 h 5199458"/>
              <a:gd name="connsiteX3" fmla="*/ 9219332 w 9219332"/>
              <a:gd name="connsiteY3" fmla="*/ 2208039 h 5199458"/>
              <a:gd name="connsiteX4" fmla="*/ 9207301 w 9219332"/>
              <a:gd name="connsiteY4" fmla="*/ 5199458 h 5199458"/>
              <a:gd name="connsiteX5" fmla="*/ 48126 w 9219332"/>
              <a:gd name="connsiteY5" fmla="*/ 5199458 h 5199458"/>
              <a:gd name="connsiteX6" fmla="*/ 0 w 9219332"/>
              <a:gd name="connsiteY6" fmla="*/ 1498176 h 5199458"/>
              <a:gd name="connsiteX0" fmla="*/ 0 w 9219332"/>
              <a:gd name="connsiteY0" fmla="*/ 1498176 h 5199458"/>
              <a:gd name="connsiteX1" fmla="*/ 2613995 w 9219332"/>
              <a:gd name="connsiteY1" fmla="*/ 30324 h 5199458"/>
              <a:gd name="connsiteX2" fmla="*/ 6223468 w 9219332"/>
              <a:gd name="connsiteY2" fmla="*/ 2051630 h 5199458"/>
              <a:gd name="connsiteX3" fmla="*/ 9219332 w 9219332"/>
              <a:gd name="connsiteY3" fmla="*/ 2208039 h 5199458"/>
              <a:gd name="connsiteX4" fmla="*/ 9207301 w 9219332"/>
              <a:gd name="connsiteY4" fmla="*/ 5199458 h 5199458"/>
              <a:gd name="connsiteX5" fmla="*/ 48126 w 9219332"/>
              <a:gd name="connsiteY5" fmla="*/ 5199458 h 5199458"/>
              <a:gd name="connsiteX6" fmla="*/ 0 w 9219332"/>
              <a:gd name="connsiteY6" fmla="*/ 1498176 h 5199458"/>
              <a:gd name="connsiteX0" fmla="*/ 0 w 9219332"/>
              <a:gd name="connsiteY0" fmla="*/ 1468793 h 5170075"/>
              <a:gd name="connsiteX1" fmla="*/ 2613995 w 9219332"/>
              <a:gd name="connsiteY1" fmla="*/ 941 h 5170075"/>
              <a:gd name="connsiteX2" fmla="*/ 6223468 w 9219332"/>
              <a:gd name="connsiteY2" fmla="*/ 2022247 h 5170075"/>
              <a:gd name="connsiteX3" fmla="*/ 9219332 w 9219332"/>
              <a:gd name="connsiteY3" fmla="*/ 2178656 h 5170075"/>
              <a:gd name="connsiteX4" fmla="*/ 9207301 w 9219332"/>
              <a:gd name="connsiteY4" fmla="*/ 5170075 h 5170075"/>
              <a:gd name="connsiteX5" fmla="*/ 48126 w 9219332"/>
              <a:gd name="connsiteY5" fmla="*/ 5170075 h 5170075"/>
              <a:gd name="connsiteX6" fmla="*/ 0 w 9219332"/>
              <a:gd name="connsiteY6" fmla="*/ 1468793 h 5170075"/>
              <a:gd name="connsiteX0" fmla="*/ 0 w 9219332"/>
              <a:gd name="connsiteY0" fmla="*/ 1482160 h 5183442"/>
              <a:gd name="connsiteX1" fmla="*/ 2613995 w 9219332"/>
              <a:gd name="connsiteY1" fmla="*/ 14308 h 5183442"/>
              <a:gd name="connsiteX2" fmla="*/ 6223468 w 9219332"/>
              <a:gd name="connsiteY2" fmla="*/ 2035614 h 5183442"/>
              <a:gd name="connsiteX3" fmla="*/ 9219332 w 9219332"/>
              <a:gd name="connsiteY3" fmla="*/ 2192023 h 5183442"/>
              <a:gd name="connsiteX4" fmla="*/ 9207301 w 9219332"/>
              <a:gd name="connsiteY4" fmla="*/ 5183442 h 5183442"/>
              <a:gd name="connsiteX5" fmla="*/ 48126 w 9219332"/>
              <a:gd name="connsiteY5" fmla="*/ 5183442 h 5183442"/>
              <a:gd name="connsiteX6" fmla="*/ 0 w 9219332"/>
              <a:gd name="connsiteY6" fmla="*/ 1482160 h 5183442"/>
              <a:gd name="connsiteX0" fmla="*/ 0 w 9219332"/>
              <a:gd name="connsiteY0" fmla="*/ 1493749 h 5195031"/>
              <a:gd name="connsiteX1" fmla="*/ 2613995 w 9219332"/>
              <a:gd name="connsiteY1" fmla="*/ 25897 h 5195031"/>
              <a:gd name="connsiteX2" fmla="*/ 6223468 w 9219332"/>
              <a:gd name="connsiteY2" fmla="*/ 2047203 h 5195031"/>
              <a:gd name="connsiteX3" fmla="*/ 9219332 w 9219332"/>
              <a:gd name="connsiteY3" fmla="*/ 2203612 h 5195031"/>
              <a:gd name="connsiteX4" fmla="*/ 9207301 w 9219332"/>
              <a:gd name="connsiteY4" fmla="*/ 5195031 h 5195031"/>
              <a:gd name="connsiteX5" fmla="*/ 48126 w 9219332"/>
              <a:gd name="connsiteY5" fmla="*/ 5195031 h 5195031"/>
              <a:gd name="connsiteX6" fmla="*/ 0 w 9219332"/>
              <a:gd name="connsiteY6" fmla="*/ 1493749 h 5195031"/>
              <a:gd name="connsiteX0" fmla="*/ 0 w 9219332"/>
              <a:gd name="connsiteY0" fmla="*/ 1539121 h 5240403"/>
              <a:gd name="connsiteX1" fmla="*/ 2493679 w 9219332"/>
              <a:gd name="connsiteY1" fmla="*/ 23143 h 5240403"/>
              <a:gd name="connsiteX2" fmla="*/ 6223468 w 9219332"/>
              <a:gd name="connsiteY2" fmla="*/ 2092575 h 5240403"/>
              <a:gd name="connsiteX3" fmla="*/ 9219332 w 9219332"/>
              <a:gd name="connsiteY3" fmla="*/ 2248984 h 5240403"/>
              <a:gd name="connsiteX4" fmla="*/ 9207301 w 9219332"/>
              <a:gd name="connsiteY4" fmla="*/ 5240403 h 5240403"/>
              <a:gd name="connsiteX5" fmla="*/ 48126 w 9219332"/>
              <a:gd name="connsiteY5" fmla="*/ 5240403 h 5240403"/>
              <a:gd name="connsiteX6" fmla="*/ 0 w 9219332"/>
              <a:gd name="connsiteY6" fmla="*/ 1539121 h 5240403"/>
              <a:gd name="connsiteX0" fmla="*/ 0 w 9219332"/>
              <a:gd name="connsiteY0" fmla="*/ 1556620 h 5257902"/>
              <a:gd name="connsiteX1" fmla="*/ 2493679 w 9219332"/>
              <a:gd name="connsiteY1" fmla="*/ 40642 h 5257902"/>
              <a:gd name="connsiteX2" fmla="*/ 6223468 w 9219332"/>
              <a:gd name="connsiteY2" fmla="*/ 2110074 h 5257902"/>
              <a:gd name="connsiteX3" fmla="*/ 9219332 w 9219332"/>
              <a:gd name="connsiteY3" fmla="*/ 2266483 h 5257902"/>
              <a:gd name="connsiteX4" fmla="*/ 9207301 w 9219332"/>
              <a:gd name="connsiteY4" fmla="*/ 5257902 h 5257902"/>
              <a:gd name="connsiteX5" fmla="*/ 48126 w 9219332"/>
              <a:gd name="connsiteY5" fmla="*/ 5257902 h 5257902"/>
              <a:gd name="connsiteX6" fmla="*/ 0 w 9219332"/>
              <a:gd name="connsiteY6" fmla="*/ 1556620 h 5257902"/>
              <a:gd name="connsiteX0" fmla="*/ 0 w 9219332"/>
              <a:gd name="connsiteY0" fmla="*/ 1562740 h 5264022"/>
              <a:gd name="connsiteX1" fmla="*/ 2493679 w 9219332"/>
              <a:gd name="connsiteY1" fmla="*/ 46762 h 5264022"/>
              <a:gd name="connsiteX2" fmla="*/ 6223468 w 9219332"/>
              <a:gd name="connsiteY2" fmla="*/ 2116194 h 5264022"/>
              <a:gd name="connsiteX3" fmla="*/ 9219332 w 9219332"/>
              <a:gd name="connsiteY3" fmla="*/ 2272603 h 5264022"/>
              <a:gd name="connsiteX4" fmla="*/ 9207301 w 9219332"/>
              <a:gd name="connsiteY4" fmla="*/ 5264022 h 5264022"/>
              <a:gd name="connsiteX5" fmla="*/ 48126 w 9219332"/>
              <a:gd name="connsiteY5" fmla="*/ 5264022 h 5264022"/>
              <a:gd name="connsiteX6" fmla="*/ 0 w 9219332"/>
              <a:gd name="connsiteY6" fmla="*/ 1562740 h 5264022"/>
              <a:gd name="connsiteX0" fmla="*/ 0 w 9219332"/>
              <a:gd name="connsiteY0" fmla="*/ 1556621 h 5257903"/>
              <a:gd name="connsiteX1" fmla="*/ 2469615 w 9219332"/>
              <a:gd name="connsiteY1" fmla="*/ 40643 h 5257903"/>
              <a:gd name="connsiteX2" fmla="*/ 6223468 w 9219332"/>
              <a:gd name="connsiteY2" fmla="*/ 2110075 h 5257903"/>
              <a:gd name="connsiteX3" fmla="*/ 9219332 w 9219332"/>
              <a:gd name="connsiteY3" fmla="*/ 2266484 h 5257903"/>
              <a:gd name="connsiteX4" fmla="*/ 9207301 w 9219332"/>
              <a:gd name="connsiteY4" fmla="*/ 5257903 h 5257903"/>
              <a:gd name="connsiteX5" fmla="*/ 48126 w 9219332"/>
              <a:gd name="connsiteY5" fmla="*/ 5257903 h 5257903"/>
              <a:gd name="connsiteX6" fmla="*/ 0 w 9219332"/>
              <a:gd name="connsiteY6" fmla="*/ 1556621 h 5257903"/>
              <a:gd name="connsiteX0" fmla="*/ 0 w 9219332"/>
              <a:gd name="connsiteY0" fmla="*/ 1545248 h 5246530"/>
              <a:gd name="connsiteX1" fmla="*/ 2469615 w 9219332"/>
              <a:gd name="connsiteY1" fmla="*/ 29270 h 5246530"/>
              <a:gd name="connsiteX2" fmla="*/ 6223468 w 9219332"/>
              <a:gd name="connsiteY2" fmla="*/ 2098702 h 5246530"/>
              <a:gd name="connsiteX3" fmla="*/ 9219332 w 9219332"/>
              <a:gd name="connsiteY3" fmla="*/ 2255111 h 5246530"/>
              <a:gd name="connsiteX4" fmla="*/ 9207301 w 9219332"/>
              <a:gd name="connsiteY4" fmla="*/ 5246530 h 5246530"/>
              <a:gd name="connsiteX5" fmla="*/ 48126 w 9219332"/>
              <a:gd name="connsiteY5" fmla="*/ 5246530 h 5246530"/>
              <a:gd name="connsiteX6" fmla="*/ 0 w 9219332"/>
              <a:gd name="connsiteY6" fmla="*/ 1545248 h 5246530"/>
              <a:gd name="connsiteX0" fmla="*/ 0 w 9219332"/>
              <a:gd name="connsiteY0" fmla="*/ 1547962 h 5249244"/>
              <a:gd name="connsiteX1" fmla="*/ 2469615 w 9219332"/>
              <a:gd name="connsiteY1" fmla="*/ 31984 h 5249244"/>
              <a:gd name="connsiteX2" fmla="*/ 6223468 w 9219332"/>
              <a:gd name="connsiteY2" fmla="*/ 2101416 h 5249244"/>
              <a:gd name="connsiteX3" fmla="*/ 9219332 w 9219332"/>
              <a:gd name="connsiteY3" fmla="*/ 2257825 h 5249244"/>
              <a:gd name="connsiteX4" fmla="*/ 9207301 w 9219332"/>
              <a:gd name="connsiteY4" fmla="*/ 5249244 h 5249244"/>
              <a:gd name="connsiteX5" fmla="*/ 48126 w 9219332"/>
              <a:gd name="connsiteY5" fmla="*/ 5249244 h 5249244"/>
              <a:gd name="connsiteX6" fmla="*/ 0 w 9219332"/>
              <a:gd name="connsiteY6" fmla="*/ 1547962 h 5249244"/>
              <a:gd name="connsiteX0" fmla="*/ 0 w 9219332"/>
              <a:gd name="connsiteY0" fmla="*/ 1521267 h 5222549"/>
              <a:gd name="connsiteX1" fmla="*/ 2469615 w 9219332"/>
              <a:gd name="connsiteY1" fmla="*/ 5289 h 5222549"/>
              <a:gd name="connsiteX2" fmla="*/ 6223468 w 9219332"/>
              <a:gd name="connsiteY2" fmla="*/ 2014563 h 5222549"/>
              <a:gd name="connsiteX3" fmla="*/ 9219332 w 9219332"/>
              <a:gd name="connsiteY3" fmla="*/ 2231130 h 5222549"/>
              <a:gd name="connsiteX4" fmla="*/ 9207301 w 9219332"/>
              <a:gd name="connsiteY4" fmla="*/ 5222549 h 5222549"/>
              <a:gd name="connsiteX5" fmla="*/ 48126 w 9219332"/>
              <a:gd name="connsiteY5" fmla="*/ 5222549 h 5222549"/>
              <a:gd name="connsiteX6" fmla="*/ 0 w 9219332"/>
              <a:gd name="connsiteY6" fmla="*/ 1521267 h 5222549"/>
              <a:gd name="connsiteX0" fmla="*/ 0 w 9219332"/>
              <a:gd name="connsiteY0" fmla="*/ 1521267 h 5222549"/>
              <a:gd name="connsiteX1" fmla="*/ 2469615 w 9219332"/>
              <a:gd name="connsiteY1" fmla="*/ 5289 h 5222549"/>
              <a:gd name="connsiteX2" fmla="*/ 6223468 w 9219332"/>
              <a:gd name="connsiteY2" fmla="*/ 2014563 h 5222549"/>
              <a:gd name="connsiteX3" fmla="*/ 9219332 w 9219332"/>
              <a:gd name="connsiteY3" fmla="*/ 2231130 h 5222549"/>
              <a:gd name="connsiteX4" fmla="*/ 9207301 w 9219332"/>
              <a:gd name="connsiteY4" fmla="*/ 5222549 h 5222549"/>
              <a:gd name="connsiteX5" fmla="*/ 48126 w 9219332"/>
              <a:gd name="connsiteY5" fmla="*/ 5222549 h 5222549"/>
              <a:gd name="connsiteX6" fmla="*/ 0 w 9219332"/>
              <a:gd name="connsiteY6" fmla="*/ 1521267 h 5222549"/>
              <a:gd name="connsiteX0" fmla="*/ 0 w 9219332"/>
              <a:gd name="connsiteY0" fmla="*/ 1552938 h 5254220"/>
              <a:gd name="connsiteX1" fmla="*/ 2469615 w 9219332"/>
              <a:gd name="connsiteY1" fmla="*/ 36960 h 5254220"/>
              <a:gd name="connsiteX2" fmla="*/ 6223468 w 9219332"/>
              <a:gd name="connsiteY2" fmla="*/ 2046234 h 5254220"/>
              <a:gd name="connsiteX3" fmla="*/ 9219332 w 9219332"/>
              <a:gd name="connsiteY3" fmla="*/ 2262801 h 5254220"/>
              <a:gd name="connsiteX4" fmla="*/ 9207301 w 9219332"/>
              <a:gd name="connsiteY4" fmla="*/ 5254220 h 5254220"/>
              <a:gd name="connsiteX5" fmla="*/ 48126 w 9219332"/>
              <a:gd name="connsiteY5" fmla="*/ 5254220 h 5254220"/>
              <a:gd name="connsiteX6" fmla="*/ 0 w 9219332"/>
              <a:gd name="connsiteY6" fmla="*/ 1552938 h 5254220"/>
              <a:gd name="connsiteX0" fmla="*/ 0 w 9243396"/>
              <a:gd name="connsiteY0" fmla="*/ 1549990 h 5251272"/>
              <a:gd name="connsiteX1" fmla="*/ 2469615 w 9243396"/>
              <a:gd name="connsiteY1" fmla="*/ 34012 h 5251272"/>
              <a:gd name="connsiteX2" fmla="*/ 6223468 w 9243396"/>
              <a:gd name="connsiteY2" fmla="*/ 2043286 h 5251272"/>
              <a:gd name="connsiteX3" fmla="*/ 9243396 w 9243396"/>
              <a:gd name="connsiteY3" fmla="*/ 2187664 h 5251272"/>
              <a:gd name="connsiteX4" fmla="*/ 9207301 w 9243396"/>
              <a:gd name="connsiteY4" fmla="*/ 5251272 h 5251272"/>
              <a:gd name="connsiteX5" fmla="*/ 48126 w 9243396"/>
              <a:gd name="connsiteY5" fmla="*/ 5251272 h 5251272"/>
              <a:gd name="connsiteX6" fmla="*/ 0 w 9243396"/>
              <a:gd name="connsiteY6" fmla="*/ 1549990 h 5251272"/>
              <a:gd name="connsiteX0" fmla="*/ 0 w 9243396"/>
              <a:gd name="connsiteY0" fmla="*/ 1549990 h 5251272"/>
              <a:gd name="connsiteX1" fmla="*/ 2469615 w 9243396"/>
              <a:gd name="connsiteY1" fmla="*/ 34012 h 5251272"/>
              <a:gd name="connsiteX2" fmla="*/ 6223468 w 9243396"/>
              <a:gd name="connsiteY2" fmla="*/ 2043286 h 5251272"/>
              <a:gd name="connsiteX3" fmla="*/ 9243396 w 9243396"/>
              <a:gd name="connsiteY3" fmla="*/ 2187664 h 5251272"/>
              <a:gd name="connsiteX4" fmla="*/ 9207301 w 9243396"/>
              <a:gd name="connsiteY4" fmla="*/ 5251272 h 5251272"/>
              <a:gd name="connsiteX5" fmla="*/ 48126 w 9243396"/>
              <a:gd name="connsiteY5" fmla="*/ 5251272 h 5251272"/>
              <a:gd name="connsiteX6" fmla="*/ 0 w 9243396"/>
              <a:gd name="connsiteY6" fmla="*/ 1549990 h 5251272"/>
              <a:gd name="connsiteX0" fmla="*/ 0 w 9243396"/>
              <a:gd name="connsiteY0" fmla="*/ 1553368 h 5254650"/>
              <a:gd name="connsiteX1" fmla="*/ 2469615 w 9243396"/>
              <a:gd name="connsiteY1" fmla="*/ 37390 h 5254650"/>
              <a:gd name="connsiteX2" fmla="*/ 6223468 w 9243396"/>
              <a:gd name="connsiteY2" fmla="*/ 2046664 h 5254650"/>
              <a:gd name="connsiteX3" fmla="*/ 9243396 w 9243396"/>
              <a:gd name="connsiteY3" fmla="*/ 2191042 h 5254650"/>
              <a:gd name="connsiteX4" fmla="*/ 9207301 w 9243396"/>
              <a:gd name="connsiteY4" fmla="*/ 5254650 h 5254650"/>
              <a:gd name="connsiteX5" fmla="*/ 48126 w 9243396"/>
              <a:gd name="connsiteY5" fmla="*/ 5254650 h 5254650"/>
              <a:gd name="connsiteX6" fmla="*/ 0 w 9243396"/>
              <a:gd name="connsiteY6" fmla="*/ 1553368 h 5254650"/>
              <a:gd name="connsiteX0" fmla="*/ 0 w 9243396"/>
              <a:gd name="connsiteY0" fmla="*/ 1555192 h 5256474"/>
              <a:gd name="connsiteX1" fmla="*/ 2469615 w 9243396"/>
              <a:gd name="connsiteY1" fmla="*/ 39214 h 5256474"/>
              <a:gd name="connsiteX2" fmla="*/ 6223468 w 9243396"/>
              <a:gd name="connsiteY2" fmla="*/ 2048488 h 5256474"/>
              <a:gd name="connsiteX3" fmla="*/ 9243396 w 9243396"/>
              <a:gd name="connsiteY3" fmla="*/ 2192866 h 5256474"/>
              <a:gd name="connsiteX4" fmla="*/ 9207301 w 9243396"/>
              <a:gd name="connsiteY4" fmla="*/ 5256474 h 5256474"/>
              <a:gd name="connsiteX5" fmla="*/ 48126 w 9243396"/>
              <a:gd name="connsiteY5" fmla="*/ 5256474 h 5256474"/>
              <a:gd name="connsiteX6" fmla="*/ 0 w 9243396"/>
              <a:gd name="connsiteY6" fmla="*/ 1555192 h 5256474"/>
              <a:gd name="connsiteX0" fmla="*/ 0 w 9243396"/>
              <a:gd name="connsiteY0" fmla="*/ 1555192 h 5256474"/>
              <a:gd name="connsiteX1" fmla="*/ 2469615 w 9243396"/>
              <a:gd name="connsiteY1" fmla="*/ 39214 h 5256474"/>
              <a:gd name="connsiteX2" fmla="*/ 6223468 w 9243396"/>
              <a:gd name="connsiteY2" fmla="*/ 2048488 h 5256474"/>
              <a:gd name="connsiteX3" fmla="*/ 9243396 w 9243396"/>
              <a:gd name="connsiteY3" fmla="*/ 2192866 h 5256474"/>
              <a:gd name="connsiteX4" fmla="*/ 9207301 w 9243396"/>
              <a:gd name="connsiteY4" fmla="*/ 5256474 h 5256474"/>
              <a:gd name="connsiteX5" fmla="*/ 48126 w 9243396"/>
              <a:gd name="connsiteY5" fmla="*/ 5256474 h 5256474"/>
              <a:gd name="connsiteX6" fmla="*/ 0 w 9243396"/>
              <a:gd name="connsiteY6" fmla="*/ 1555192 h 5256474"/>
              <a:gd name="connsiteX0" fmla="*/ 0 w 9243396"/>
              <a:gd name="connsiteY0" fmla="*/ 1514369 h 5215651"/>
              <a:gd name="connsiteX1" fmla="*/ 2373363 w 9243396"/>
              <a:gd name="connsiteY1" fmla="*/ 34486 h 5215651"/>
              <a:gd name="connsiteX2" fmla="*/ 6223468 w 9243396"/>
              <a:gd name="connsiteY2" fmla="*/ 2007665 h 5215651"/>
              <a:gd name="connsiteX3" fmla="*/ 9243396 w 9243396"/>
              <a:gd name="connsiteY3" fmla="*/ 2152043 h 5215651"/>
              <a:gd name="connsiteX4" fmla="*/ 9207301 w 9243396"/>
              <a:gd name="connsiteY4" fmla="*/ 5215651 h 5215651"/>
              <a:gd name="connsiteX5" fmla="*/ 48126 w 9243396"/>
              <a:gd name="connsiteY5" fmla="*/ 5215651 h 5215651"/>
              <a:gd name="connsiteX6" fmla="*/ 0 w 9243396"/>
              <a:gd name="connsiteY6" fmla="*/ 1514369 h 5215651"/>
              <a:gd name="connsiteX0" fmla="*/ 0 w 9243396"/>
              <a:gd name="connsiteY0" fmla="*/ 1483351 h 5184633"/>
              <a:gd name="connsiteX1" fmla="*/ 2373363 w 9243396"/>
              <a:gd name="connsiteY1" fmla="*/ 3468 h 5184633"/>
              <a:gd name="connsiteX2" fmla="*/ 6271595 w 9243396"/>
              <a:gd name="connsiteY2" fmla="*/ 1868363 h 5184633"/>
              <a:gd name="connsiteX3" fmla="*/ 9243396 w 9243396"/>
              <a:gd name="connsiteY3" fmla="*/ 2121025 h 5184633"/>
              <a:gd name="connsiteX4" fmla="*/ 9207301 w 9243396"/>
              <a:gd name="connsiteY4" fmla="*/ 5184633 h 5184633"/>
              <a:gd name="connsiteX5" fmla="*/ 48126 w 9243396"/>
              <a:gd name="connsiteY5" fmla="*/ 5184633 h 5184633"/>
              <a:gd name="connsiteX6" fmla="*/ 0 w 9243396"/>
              <a:gd name="connsiteY6" fmla="*/ 1483351 h 5184633"/>
              <a:gd name="connsiteX0" fmla="*/ 0 w 9243396"/>
              <a:gd name="connsiteY0" fmla="*/ 1483351 h 5184633"/>
              <a:gd name="connsiteX1" fmla="*/ 2373363 w 9243396"/>
              <a:gd name="connsiteY1" fmla="*/ 3468 h 5184633"/>
              <a:gd name="connsiteX2" fmla="*/ 6271595 w 9243396"/>
              <a:gd name="connsiteY2" fmla="*/ 1868363 h 5184633"/>
              <a:gd name="connsiteX3" fmla="*/ 9243396 w 9243396"/>
              <a:gd name="connsiteY3" fmla="*/ 2121025 h 5184633"/>
              <a:gd name="connsiteX4" fmla="*/ 9207301 w 9243396"/>
              <a:gd name="connsiteY4" fmla="*/ 5184633 h 5184633"/>
              <a:gd name="connsiteX5" fmla="*/ 48126 w 9243396"/>
              <a:gd name="connsiteY5" fmla="*/ 5184633 h 5184633"/>
              <a:gd name="connsiteX6" fmla="*/ 0 w 9243396"/>
              <a:gd name="connsiteY6" fmla="*/ 1483351 h 5184633"/>
              <a:gd name="connsiteX0" fmla="*/ 0 w 9243396"/>
              <a:gd name="connsiteY0" fmla="*/ 1480225 h 5181507"/>
              <a:gd name="connsiteX1" fmla="*/ 2373363 w 9243396"/>
              <a:gd name="connsiteY1" fmla="*/ 342 h 5181507"/>
              <a:gd name="connsiteX2" fmla="*/ 5537669 w 9243396"/>
              <a:gd name="connsiteY2" fmla="*/ 1371942 h 5181507"/>
              <a:gd name="connsiteX3" fmla="*/ 9243396 w 9243396"/>
              <a:gd name="connsiteY3" fmla="*/ 2117899 h 5181507"/>
              <a:gd name="connsiteX4" fmla="*/ 9207301 w 9243396"/>
              <a:gd name="connsiteY4" fmla="*/ 5181507 h 5181507"/>
              <a:gd name="connsiteX5" fmla="*/ 48126 w 9243396"/>
              <a:gd name="connsiteY5" fmla="*/ 5181507 h 5181507"/>
              <a:gd name="connsiteX6" fmla="*/ 0 w 9243396"/>
              <a:gd name="connsiteY6" fmla="*/ 1480225 h 5181507"/>
              <a:gd name="connsiteX0" fmla="*/ 0 w 9243396"/>
              <a:gd name="connsiteY0" fmla="*/ 1480319 h 5181601"/>
              <a:gd name="connsiteX1" fmla="*/ 2373363 w 9243396"/>
              <a:gd name="connsiteY1" fmla="*/ 436 h 5181601"/>
              <a:gd name="connsiteX2" fmla="*/ 5537669 w 9243396"/>
              <a:gd name="connsiteY2" fmla="*/ 1372036 h 5181601"/>
              <a:gd name="connsiteX3" fmla="*/ 9243396 w 9243396"/>
              <a:gd name="connsiteY3" fmla="*/ 2117993 h 5181601"/>
              <a:gd name="connsiteX4" fmla="*/ 9207301 w 9243396"/>
              <a:gd name="connsiteY4" fmla="*/ 5181601 h 5181601"/>
              <a:gd name="connsiteX5" fmla="*/ 48126 w 9243396"/>
              <a:gd name="connsiteY5" fmla="*/ 5181601 h 5181601"/>
              <a:gd name="connsiteX6" fmla="*/ 0 w 9243396"/>
              <a:gd name="connsiteY6" fmla="*/ 1480319 h 5181601"/>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111 h 5181393"/>
              <a:gd name="connsiteX1" fmla="*/ 2373363 w 9231365"/>
              <a:gd name="connsiteY1" fmla="*/ 228 h 5181393"/>
              <a:gd name="connsiteX2" fmla="*/ 5537669 w 9231365"/>
              <a:gd name="connsiteY2" fmla="*/ 1371828 h 5181393"/>
              <a:gd name="connsiteX3" fmla="*/ 9231365 w 9231365"/>
              <a:gd name="connsiteY3" fmla="*/ 1985437 h 5181393"/>
              <a:gd name="connsiteX4" fmla="*/ 9207301 w 9231365"/>
              <a:gd name="connsiteY4" fmla="*/ 5181393 h 5181393"/>
              <a:gd name="connsiteX5" fmla="*/ 48126 w 9231365"/>
              <a:gd name="connsiteY5" fmla="*/ 5181393 h 5181393"/>
              <a:gd name="connsiteX6" fmla="*/ 0 w 9231365"/>
              <a:gd name="connsiteY6" fmla="*/ 1480111 h 5181393"/>
              <a:gd name="connsiteX0" fmla="*/ 0 w 9231365"/>
              <a:gd name="connsiteY0" fmla="*/ 1480237 h 5181519"/>
              <a:gd name="connsiteX1" fmla="*/ 2373363 w 9231365"/>
              <a:gd name="connsiteY1" fmla="*/ 354 h 5181519"/>
              <a:gd name="connsiteX2" fmla="*/ 5537669 w 9231365"/>
              <a:gd name="connsiteY2" fmla="*/ 1371954 h 5181519"/>
              <a:gd name="connsiteX3" fmla="*/ 9231365 w 9231365"/>
              <a:gd name="connsiteY3" fmla="*/ 1985563 h 5181519"/>
              <a:gd name="connsiteX4" fmla="*/ 9207301 w 9231365"/>
              <a:gd name="connsiteY4" fmla="*/ 5181519 h 5181519"/>
              <a:gd name="connsiteX5" fmla="*/ 48126 w 9231365"/>
              <a:gd name="connsiteY5" fmla="*/ 5181519 h 5181519"/>
              <a:gd name="connsiteX6" fmla="*/ 0 w 9231365"/>
              <a:gd name="connsiteY6" fmla="*/ 1480237 h 5181519"/>
              <a:gd name="connsiteX0" fmla="*/ 0 w 9231365"/>
              <a:gd name="connsiteY0" fmla="*/ 1480660 h 5181942"/>
              <a:gd name="connsiteX1" fmla="*/ 2373363 w 9231365"/>
              <a:gd name="connsiteY1" fmla="*/ 777 h 5181942"/>
              <a:gd name="connsiteX2" fmla="*/ 5537669 w 9231365"/>
              <a:gd name="connsiteY2" fmla="*/ 1324251 h 5181942"/>
              <a:gd name="connsiteX3" fmla="*/ 9231365 w 9231365"/>
              <a:gd name="connsiteY3" fmla="*/ 1985986 h 5181942"/>
              <a:gd name="connsiteX4" fmla="*/ 9207301 w 9231365"/>
              <a:gd name="connsiteY4" fmla="*/ 5181942 h 5181942"/>
              <a:gd name="connsiteX5" fmla="*/ 48126 w 9231365"/>
              <a:gd name="connsiteY5" fmla="*/ 5181942 h 5181942"/>
              <a:gd name="connsiteX6" fmla="*/ 0 w 9231365"/>
              <a:gd name="connsiteY6" fmla="*/ 1480660 h 5181942"/>
              <a:gd name="connsiteX0" fmla="*/ 0 w 9231365"/>
              <a:gd name="connsiteY0" fmla="*/ 1480562 h 5181844"/>
              <a:gd name="connsiteX1" fmla="*/ 2373363 w 9231365"/>
              <a:gd name="connsiteY1" fmla="*/ 679 h 5181844"/>
              <a:gd name="connsiteX2" fmla="*/ 5537669 w 9231365"/>
              <a:gd name="connsiteY2" fmla="*/ 1324153 h 5181844"/>
              <a:gd name="connsiteX3" fmla="*/ 9231365 w 9231365"/>
              <a:gd name="connsiteY3" fmla="*/ 1985888 h 5181844"/>
              <a:gd name="connsiteX4" fmla="*/ 9207301 w 9231365"/>
              <a:gd name="connsiteY4" fmla="*/ 5181844 h 5181844"/>
              <a:gd name="connsiteX5" fmla="*/ 48126 w 9231365"/>
              <a:gd name="connsiteY5" fmla="*/ 5181844 h 5181844"/>
              <a:gd name="connsiteX6" fmla="*/ 0 w 9231365"/>
              <a:gd name="connsiteY6" fmla="*/ 1480562 h 5181844"/>
              <a:gd name="connsiteX0" fmla="*/ 0 w 9231365"/>
              <a:gd name="connsiteY0" fmla="*/ 1480562 h 5181844"/>
              <a:gd name="connsiteX1" fmla="*/ 2373363 w 9231365"/>
              <a:gd name="connsiteY1" fmla="*/ 679 h 5181844"/>
              <a:gd name="connsiteX2" fmla="*/ 5537669 w 9231365"/>
              <a:gd name="connsiteY2" fmla="*/ 1324153 h 5181844"/>
              <a:gd name="connsiteX3" fmla="*/ 9231365 w 9231365"/>
              <a:gd name="connsiteY3" fmla="*/ 1985888 h 5181844"/>
              <a:gd name="connsiteX4" fmla="*/ 9207301 w 9231365"/>
              <a:gd name="connsiteY4" fmla="*/ 5181844 h 5181844"/>
              <a:gd name="connsiteX5" fmla="*/ 48126 w 9231365"/>
              <a:gd name="connsiteY5" fmla="*/ 5181844 h 5181844"/>
              <a:gd name="connsiteX6" fmla="*/ 0 w 9231365"/>
              <a:gd name="connsiteY6" fmla="*/ 1480562 h 5181844"/>
              <a:gd name="connsiteX0" fmla="*/ 0 w 9231365"/>
              <a:gd name="connsiteY0" fmla="*/ 1484814 h 5186096"/>
              <a:gd name="connsiteX1" fmla="*/ 2373363 w 9231365"/>
              <a:gd name="connsiteY1" fmla="*/ 4931 h 5186096"/>
              <a:gd name="connsiteX2" fmla="*/ 5537669 w 9231365"/>
              <a:gd name="connsiteY2" fmla="*/ 1328405 h 5186096"/>
              <a:gd name="connsiteX3" fmla="*/ 9231365 w 9231365"/>
              <a:gd name="connsiteY3" fmla="*/ 1990140 h 5186096"/>
              <a:gd name="connsiteX4" fmla="*/ 9207301 w 9231365"/>
              <a:gd name="connsiteY4" fmla="*/ 5186096 h 5186096"/>
              <a:gd name="connsiteX5" fmla="*/ 48126 w 9231365"/>
              <a:gd name="connsiteY5" fmla="*/ 5186096 h 5186096"/>
              <a:gd name="connsiteX6" fmla="*/ 0 w 9231365"/>
              <a:gd name="connsiteY6" fmla="*/ 1484814 h 5186096"/>
              <a:gd name="connsiteX0" fmla="*/ 0 w 9231365"/>
              <a:gd name="connsiteY0" fmla="*/ 1519567 h 5220849"/>
              <a:gd name="connsiteX1" fmla="*/ 2662121 w 9231365"/>
              <a:gd name="connsiteY1" fmla="*/ 3589 h 5220849"/>
              <a:gd name="connsiteX2" fmla="*/ 5537669 w 9231365"/>
              <a:gd name="connsiteY2" fmla="*/ 1363158 h 5220849"/>
              <a:gd name="connsiteX3" fmla="*/ 9231365 w 9231365"/>
              <a:gd name="connsiteY3" fmla="*/ 2024893 h 5220849"/>
              <a:gd name="connsiteX4" fmla="*/ 9207301 w 9231365"/>
              <a:gd name="connsiteY4" fmla="*/ 5220849 h 5220849"/>
              <a:gd name="connsiteX5" fmla="*/ 48126 w 9231365"/>
              <a:gd name="connsiteY5" fmla="*/ 5220849 h 5220849"/>
              <a:gd name="connsiteX6" fmla="*/ 0 w 9231365"/>
              <a:gd name="connsiteY6" fmla="*/ 1519567 h 5220849"/>
              <a:gd name="connsiteX0" fmla="*/ 0 w 9231365"/>
              <a:gd name="connsiteY0" fmla="*/ 1395689 h 5217287"/>
              <a:gd name="connsiteX1" fmla="*/ 2662121 w 9231365"/>
              <a:gd name="connsiteY1" fmla="*/ 27 h 5217287"/>
              <a:gd name="connsiteX2" fmla="*/ 5537669 w 9231365"/>
              <a:gd name="connsiteY2" fmla="*/ 1359596 h 5217287"/>
              <a:gd name="connsiteX3" fmla="*/ 9231365 w 9231365"/>
              <a:gd name="connsiteY3" fmla="*/ 2021331 h 5217287"/>
              <a:gd name="connsiteX4" fmla="*/ 9207301 w 9231365"/>
              <a:gd name="connsiteY4" fmla="*/ 5217287 h 5217287"/>
              <a:gd name="connsiteX5" fmla="*/ 48126 w 9231365"/>
              <a:gd name="connsiteY5" fmla="*/ 5217287 h 5217287"/>
              <a:gd name="connsiteX6" fmla="*/ 0 w 9231365"/>
              <a:gd name="connsiteY6" fmla="*/ 1395689 h 5217287"/>
              <a:gd name="connsiteX0" fmla="*/ 0 w 9231365"/>
              <a:gd name="connsiteY0" fmla="*/ 1395689 h 5217287"/>
              <a:gd name="connsiteX1" fmla="*/ 2662121 w 9231365"/>
              <a:gd name="connsiteY1" fmla="*/ 27 h 5217287"/>
              <a:gd name="connsiteX2" fmla="*/ 5537669 w 9231365"/>
              <a:gd name="connsiteY2" fmla="*/ 1359596 h 5217287"/>
              <a:gd name="connsiteX3" fmla="*/ 9231365 w 9231365"/>
              <a:gd name="connsiteY3" fmla="*/ 2021331 h 5217287"/>
              <a:gd name="connsiteX4" fmla="*/ 9207301 w 9231365"/>
              <a:gd name="connsiteY4" fmla="*/ 5217287 h 5217287"/>
              <a:gd name="connsiteX5" fmla="*/ 48126 w 9231365"/>
              <a:gd name="connsiteY5" fmla="*/ 5217287 h 5217287"/>
              <a:gd name="connsiteX6" fmla="*/ 0 w 9231365"/>
              <a:gd name="connsiteY6" fmla="*/ 1395689 h 5217287"/>
              <a:gd name="connsiteX0" fmla="*/ 0 w 9231365"/>
              <a:gd name="connsiteY0" fmla="*/ 1395694 h 5217292"/>
              <a:gd name="connsiteX1" fmla="*/ 2662121 w 9231365"/>
              <a:gd name="connsiteY1" fmla="*/ 32 h 5217292"/>
              <a:gd name="connsiteX2" fmla="*/ 5537669 w 9231365"/>
              <a:gd name="connsiteY2" fmla="*/ 1359601 h 5217292"/>
              <a:gd name="connsiteX3" fmla="*/ 9231365 w 9231365"/>
              <a:gd name="connsiteY3" fmla="*/ 2021336 h 5217292"/>
              <a:gd name="connsiteX4" fmla="*/ 9207301 w 9231365"/>
              <a:gd name="connsiteY4" fmla="*/ 5217292 h 5217292"/>
              <a:gd name="connsiteX5" fmla="*/ 48126 w 9231365"/>
              <a:gd name="connsiteY5" fmla="*/ 5217292 h 5217292"/>
              <a:gd name="connsiteX6" fmla="*/ 0 w 9231365"/>
              <a:gd name="connsiteY6" fmla="*/ 1395694 h 5217292"/>
              <a:gd name="connsiteX0" fmla="*/ 0 w 9231365"/>
              <a:gd name="connsiteY0" fmla="*/ 1395697 h 5217295"/>
              <a:gd name="connsiteX1" fmla="*/ 2662121 w 9231365"/>
              <a:gd name="connsiteY1" fmla="*/ 35 h 5217295"/>
              <a:gd name="connsiteX2" fmla="*/ 5537669 w 9231365"/>
              <a:gd name="connsiteY2" fmla="*/ 1359604 h 5217295"/>
              <a:gd name="connsiteX3" fmla="*/ 9231365 w 9231365"/>
              <a:gd name="connsiteY3" fmla="*/ 2021339 h 5217295"/>
              <a:gd name="connsiteX4" fmla="*/ 9207301 w 9231365"/>
              <a:gd name="connsiteY4" fmla="*/ 5217295 h 5217295"/>
              <a:gd name="connsiteX5" fmla="*/ 48126 w 9231365"/>
              <a:gd name="connsiteY5" fmla="*/ 5217295 h 5217295"/>
              <a:gd name="connsiteX6" fmla="*/ 0 w 9231365"/>
              <a:gd name="connsiteY6" fmla="*/ 1395697 h 5217295"/>
              <a:gd name="connsiteX0" fmla="*/ 0 w 9231365"/>
              <a:gd name="connsiteY0" fmla="*/ 1399409 h 5221007"/>
              <a:gd name="connsiteX1" fmla="*/ 2662121 w 9231365"/>
              <a:gd name="connsiteY1" fmla="*/ 3747 h 5221007"/>
              <a:gd name="connsiteX2" fmla="*/ 5537669 w 9231365"/>
              <a:gd name="connsiteY2" fmla="*/ 1363316 h 5221007"/>
              <a:gd name="connsiteX3" fmla="*/ 9231365 w 9231365"/>
              <a:gd name="connsiteY3" fmla="*/ 2025051 h 5221007"/>
              <a:gd name="connsiteX4" fmla="*/ 9207301 w 9231365"/>
              <a:gd name="connsiteY4" fmla="*/ 5221007 h 5221007"/>
              <a:gd name="connsiteX5" fmla="*/ 48126 w 9231365"/>
              <a:gd name="connsiteY5" fmla="*/ 5221007 h 5221007"/>
              <a:gd name="connsiteX6" fmla="*/ 0 w 9231365"/>
              <a:gd name="connsiteY6" fmla="*/ 1399409 h 5221007"/>
              <a:gd name="connsiteX0" fmla="*/ 0 w 9231365"/>
              <a:gd name="connsiteY0" fmla="*/ 1399088 h 5220686"/>
              <a:gd name="connsiteX1" fmla="*/ 2662121 w 9231365"/>
              <a:gd name="connsiteY1" fmla="*/ 3426 h 5220686"/>
              <a:gd name="connsiteX2" fmla="*/ 5537669 w 9231365"/>
              <a:gd name="connsiteY2" fmla="*/ 1362995 h 5220686"/>
              <a:gd name="connsiteX3" fmla="*/ 9231365 w 9231365"/>
              <a:gd name="connsiteY3" fmla="*/ 2024730 h 5220686"/>
              <a:gd name="connsiteX4" fmla="*/ 9207301 w 9231365"/>
              <a:gd name="connsiteY4" fmla="*/ 5220686 h 5220686"/>
              <a:gd name="connsiteX5" fmla="*/ 48126 w 9231365"/>
              <a:gd name="connsiteY5" fmla="*/ 5220686 h 5220686"/>
              <a:gd name="connsiteX6" fmla="*/ 0 w 9231365"/>
              <a:gd name="connsiteY6" fmla="*/ 1399088 h 5220686"/>
              <a:gd name="connsiteX0" fmla="*/ 0 w 9231365"/>
              <a:gd name="connsiteY0" fmla="*/ 1399088 h 5220686"/>
              <a:gd name="connsiteX1" fmla="*/ 2662121 w 9231365"/>
              <a:gd name="connsiteY1" fmla="*/ 3426 h 5220686"/>
              <a:gd name="connsiteX2" fmla="*/ 5537669 w 9231365"/>
              <a:gd name="connsiteY2" fmla="*/ 1362995 h 5220686"/>
              <a:gd name="connsiteX3" fmla="*/ 9231365 w 9231365"/>
              <a:gd name="connsiteY3" fmla="*/ 2024730 h 5220686"/>
              <a:gd name="connsiteX4" fmla="*/ 9207301 w 9231365"/>
              <a:gd name="connsiteY4" fmla="*/ 5220686 h 5220686"/>
              <a:gd name="connsiteX5" fmla="*/ 48126 w 9231365"/>
              <a:gd name="connsiteY5" fmla="*/ 5220686 h 5220686"/>
              <a:gd name="connsiteX6" fmla="*/ 0 w 9231365"/>
              <a:gd name="connsiteY6" fmla="*/ 1399088 h 5220686"/>
              <a:gd name="connsiteX0" fmla="*/ 0 w 9231365"/>
              <a:gd name="connsiteY0" fmla="*/ 1398527 h 5220125"/>
              <a:gd name="connsiteX1" fmla="*/ 2662121 w 9231365"/>
              <a:gd name="connsiteY1" fmla="*/ 2865 h 5220125"/>
              <a:gd name="connsiteX2" fmla="*/ 5537669 w 9231365"/>
              <a:gd name="connsiteY2" fmla="*/ 1362434 h 5220125"/>
              <a:gd name="connsiteX3" fmla="*/ 9231365 w 9231365"/>
              <a:gd name="connsiteY3" fmla="*/ 1964012 h 5220125"/>
              <a:gd name="connsiteX4" fmla="*/ 9207301 w 9231365"/>
              <a:gd name="connsiteY4" fmla="*/ 5220125 h 5220125"/>
              <a:gd name="connsiteX5" fmla="*/ 48126 w 9231365"/>
              <a:gd name="connsiteY5" fmla="*/ 5220125 h 5220125"/>
              <a:gd name="connsiteX6" fmla="*/ 0 w 9231365"/>
              <a:gd name="connsiteY6" fmla="*/ 1398527 h 5220125"/>
              <a:gd name="connsiteX0" fmla="*/ 0 w 9231365"/>
              <a:gd name="connsiteY0" fmla="*/ 1399319 h 5220917"/>
              <a:gd name="connsiteX1" fmla="*/ 2662121 w 9231365"/>
              <a:gd name="connsiteY1" fmla="*/ 3657 h 5220917"/>
              <a:gd name="connsiteX2" fmla="*/ 5537669 w 9231365"/>
              <a:gd name="connsiteY2" fmla="*/ 1363226 h 5220917"/>
              <a:gd name="connsiteX3" fmla="*/ 9231365 w 9231365"/>
              <a:gd name="connsiteY3" fmla="*/ 1964804 h 5220917"/>
              <a:gd name="connsiteX4" fmla="*/ 9207301 w 9231365"/>
              <a:gd name="connsiteY4" fmla="*/ 5220917 h 5220917"/>
              <a:gd name="connsiteX5" fmla="*/ 48126 w 9231365"/>
              <a:gd name="connsiteY5" fmla="*/ 5220917 h 5220917"/>
              <a:gd name="connsiteX6" fmla="*/ 0 w 9231365"/>
              <a:gd name="connsiteY6" fmla="*/ 1399319 h 5220917"/>
              <a:gd name="connsiteX0" fmla="*/ 0 w 9231365"/>
              <a:gd name="connsiteY0" fmla="*/ 1399418 h 5221016"/>
              <a:gd name="connsiteX1" fmla="*/ 2662121 w 9231365"/>
              <a:gd name="connsiteY1" fmla="*/ 3756 h 5221016"/>
              <a:gd name="connsiteX2" fmla="*/ 5537669 w 9231365"/>
              <a:gd name="connsiteY2" fmla="*/ 1363325 h 5221016"/>
              <a:gd name="connsiteX3" fmla="*/ 9231365 w 9231365"/>
              <a:gd name="connsiteY3" fmla="*/ 1964903 h 5221016"/>
              <a:gd name="connsiteX4" fmla="*/ 9207301 w 9231365"/>
              <a:gd name="connsiteY4" fmla="*/ 5221016 h 5221016"/>
              <a:gd name="connsiteX5" fmla="*/ 48126 w 9231365"/>
              <a:gd name="connsiteY5" fmla="*/ 5221016 h 5221016"/>
              <a:gd name="connsiteX6" fmla="*/ 0 w 9231365"/>
              <a:gd name="connsiteY6" fmla="*/ 1399418 h 5221016"/>
              <a:gd name="connsiteX0" fmla="*/ 0 w 9231365"/>
              <a:gd name="connsiteY0" fmla="*/ 1399418 h 5221016"/>
              <a:gd name="connsiteX1" fmla="*/ 2662121 w 9231365"/>
              <a:gd name="connsiteY1" fmla="*/ 3756 h 5221016"/>
              <a:gd name="connsiteX2" fmla="*/ 5537669 w 9231365"/>
              <a:gd name="connsiteY2" fmla="*/ 1363325 h 5221016"/>
              <a:gd name="connsiteX3" fmla="*/ 9231365 w 9231365"/>
              <a:gd name="connsiteY3" fmla="*/ 1964903 h 5221016"/>
              <a:gd name="connsiteX4" fmla="*/ 9207301 w 9231365"/>
              <a:gd name="connsiteY4" fmla="*/ 5221016 h 5221016"/>
              <a:gd name="connsiteX5" fmla="*/ 48126 w 9231365"/>
              <a:gd name="connsiteY5" fmla="*/ 5221016 h 5221016"/>
              <a:gd name="connsiteX6" fmla="*/ 0 w 9231365"/>
              <a:gd name="connsiteY6" fmla="*/ 1399418 h 5221016"/>
              <a:gd name="connsiteX0" fmla="*/ 0 w 9231365"/>
              <a:gd name="connsiteY0" fmla="*/ 1399688 h 5221286"/>
              <a:gd name="connsiteX1" fmla="*/ 2662121 w 9231365"/>
              <a:gd name="connsiteY1" fmla="*/ 4026 h 5221286"/>
              <a:gd name="connsiteX2" fmla="*/ 5537669 w 9231365"/>
              <a:gd name="connsiteY2" fmla="*/ 1363595 h 5221286"/>
              <a:gd name="connsiteX3" fmla="*/ 9231365 w 9231365"/>
              <a:gd name="connsiteY3" fmla="*/ 1965173 h 5221286"/>
              <a:gd name="connsiteX4" fmla="*/ 9207301 w 9231365"/>
              <a:gd name="connsiteY4" fmla="*/ 5221286 h 5221286"/>
              <a:gd name="connsiteX5" fmla="*/ 48126 w 9231365"/>
              <a:gd name="connsiteY5" fmla="*/ 5221286 h 5221286"/>
              <a:gd name="connsiteX6" fmla="*/ 0 w 9231365"/>
              <a:gd name="connsiteY6" fmla="*/ 1399688 h 5221286"/>
              <a:gd name="connsiteX0" fmla="*/ 0 w 9219333"/>
              <a:gd name="connsiteY0" fmla="*/ 1215923 h 5217995"/>
              <a:gd name="connsiteX1" fmla="*/ 2650089 w 9219333"/>
              <a:gd name="connsiteY1" fmla="*/ 735 h 5217995"/>
              <a:gd name="connsiteX2" fmla="*/ 5525637 w 9219333"/>
              <a:gd name="connsiteY2" fmla="*/ 1360304 h 5217995"/>
              <a:gd name="connsiteX3" fmla="*/ 9219333 w 9219333"/>
              <a:gd name="connsiteY3" fmla="*/ 1961882 h 5217995"/>
              <a:gd name="connsiteX4" fmla="*/ 9195269 w 9219333"/>
              <a:gd name="connsiteY4" fmla="*/ 5217995 h 5217995"/>
              <a:gd name="connsiteX5" fmla="*/ 36094 w 9219333"/>
              <a:gd name="connsiteY5" fmla="*/ 5217995 h 5217995"/>
              <a:gd name="connsiteX6" fmla="*/ 0 w 9219333"/>
              <a:gd name="connsiteY6" fmla="*/ 1215923 h 5217995"/>
              <a:gd name="connsiteX0" fmla="*/ 0 w 9219333"/>
              <a:gd name="connsiteY0" fmla="*/ 1396225 h 5398297"/>
              <a:gd name="connsiteX1" fmla="*/ 2674153 w 9219333"/>
              <a:gd name="connsiteY1" fmla="*/ 563 h 5398297"/>
              <a:gd name="connsiteX2" fmla="*/ 5525637 w 9219333"/>
              <a:gd name="connsiteY2" fmla="*/ 1540606 h 5398297"/>
              <a:gd name="connsiteX3" fmla="*/ 9219333 w 9219333"/>
              <a:gd name="connsiteY3" fmla="*/ 2142184 h 5398297"/>
              <a:gd name="connsiteX4" fmla="*/ 9195269 w 9219333"/>
              <a:gd name="connsiteY4" fmla="*/ 5398297 h 5398297"/>
              <a:gd name="connsiteX5" fmla="*/ 36094 w 9219333"/>
              <a:gd name="connsiteY5" fmla="*/ 5398297 h 5398297"/>
              <a:gd name="connsiteX6" fmla="*/ 0 w 9219333"/>
              <a:gd name="connsiteY6" fmla="*/ 1396225 h 5398297"/>
              <a:gd name="connsiteX0" fmla="*/ 0 w 9219333"/>
              <a:gd name="connsiteY0" fmla="*/ 1395665 h 5397737"/>
              <a:gd name="connsiteX1" fmla="*/ 2674153 w 9219333"/>
              <a:gd name="connsiteY1" fmla="*/ 3 h 5397737"/>
              <a:gd name="connsiteX2" fmla="*/ 5585795 w 9219333"/>
              <a:gd name="connsiteY2" fmla="*/ 1383636 h 5397737"/>
              <a:gd name="connsiteX3" fmla="*/ 9219333 w 9219333"/>
              <a:gd name="connsiteY3" fmla="*/ 2141624 h 5397737"/>
              <a:gd name="connsiteX4" fmla="*/ 9195269 w 9219333"/>
              <a:gd name="connsiteY4" fmla="*/ 5397737 h 5397737"/>
              <a:gd name="connsiteX5" fmla="*/ 36094 w 9219333"/>
              <a:gd name="connsiteY5" fmla="*/ 5397737 h 5397737"/>
              <a:gd name="connsiteX6" fmla="*/ 0 w 9219333"/>
              <a:gd name="connsiteY6" fmla="*/ 1395665 h 5397737"/>
              <a:gd name="connsiteX0" fmla="*/ 0 w 9219333"/>
              <a:gd name="connsiteY0" fmla="*/ 1395665 h 5397737"/>
              <a:gd name="connsiteX1" fmla="*/ 2674153 w 9219333"/>
              <a:gd name="connsiteY1" fmla="*/ 3 h 5397737"/>
              <a:gd name="connsiteX2" fmla="*/ 5585795 w 9219333"/>
              <a:gd name="connsiteY2" fmla="*/ 1383636 h 5397737"/>
              <a:gd name="connsiteX3" fmla="*/ 9219333 w 9219333"/>
              <a:gd name="connsiteY3" fmla="*/ 2009276 h 5397737"/>
              <a:gd name="connsiteX4" fmla="*/ 9195269 w 9219333"/>
              <a:gd name="connsiteY4" fmla="*/ 5397737 h 5397737"/>
              <a:gd name="connsiteX5" fmla="*/ 36094 w 9219333"/>
              <a:gd name="connsiteY5" fmla="*/ 5397737 h 5397737"/>
              <a:gd name="connsiteX6" fmla="*/ 0 w 9219333"/>
              <a:gd name="connsiteY6" fmla="*/ 1395665 h 5397737"/>
              <a:gd name="connsiteX0" fmla="*/ 0 w 9219333"/>
              <a:gd name="connsiteY0" fmla="*/ 1395666 h 5397738"/>
              <a:gd name="connsiteX1" fmla="*/ 2674153 w 9219333"/>
              <a:gd name="connsiteY1" fmla="*/ 4 h 5397738"/>
              <a:gd name="connsiteX2" fmla="*/ 5585795 w 9219333"/>
              <a:gd name="connsiteY2" fmla="*/ 1383637 h 5397738"/>
              <a:gd name="connsiteX3" fmla="*/ 9219333 w 9219333"/>
              <a:gd name="connsiteY3" fmla="*/ 2009277 h 5397738"/>
              <a:gd name="connsiteX4" fmla="*/ 9195269 w 9219333"/>
              <a:gd name="connsiteY4" fmla="*/ 5397738 h 5397738"/>
              <a:gd name="connsiteX5" fmla="*/ 36094 w 9219333"/>
              <a:gd name="connsiteY5" fmla="*/ 5397738 h 5397738"/>
              <a:gd name="connsiteX6" fmla="*/ 0 w 9219333"/>
              <a:gd name="connsiteY6" fmla="*/ 1395666 h 5397738"/>
              <a:gd name="connsiteX0" fmla="*/ 0 w 9219333"/>
              <a:gd name="connsiteY0" fmla="*/ 1397014 h 5399086"/>
              <a:gd name="connsiteX1" fmla="*/ 2674153 w 9219333"/>
              <a:gd name="connsiteY1" fmla="*/ 1352 h 5399086"/>
              <a:gd name="connsiteX2" fmla="*/ 5585795 w 9219333"/>
              <a:gd name="connsiteY2" fmla="*/ 1384985 h 5399086"/>
              <a:gd name="connsiteX3" fmla="*/ 9219333 w 9219333"/>
              <a:gd name="connsiteY3" fmla="*/ 2010625 h 5399086"/>
              <a:gd name="connsiteX4" fmla="*/ 9195269 w 9219333"/>
              <a:gd name="connsiteY4" fmla="*/ 5399086 h 5399086"/>
              <a:gd name="connsiteX5" fmla="*/ 36094 w 9219333"/>
              <a:gd name="connsiteY5" fmla="*/ 5399086 h 5399086"/>
              <a:gd name="connsiteX6" fmla="*/ 0 w 9219333"/>
              <a:gd name="connsiteY6" fmla="*/ 1397014 h 5399086"/>
              <a:gd name="connsiteX0" fmla="*/ 0 w 9219333"/>
              <a:gd name="connsiteY0" fmla="*/ 1397014 h 5399086"/>
              <a:gd name="connsiteX1" fmla="*/ 2674153 w 9219333"/>
              <a:gd name="connsiteY1" fmla="*/ 1352 h 5399086"/>
              <a:gd name="connsiteX2" fmla="*/ 5585795 w 9219333"/>
              <a:gd name="connsiteY2" fmla="*/ 1384985 h 5399086"/>
              <a:gd name="connsiteX3" fmla="*/ 9219333 w 9219333"/>
              <a:gd name="connsiteY3" fmla="*/ 2010625 h 5399086"/>
              <a:gd name="connsiteX4" fmla="*/ 9195269 w 9219333"/>
              <a:gd name="connsiteY4" fmla="*/ 5399086 h 5399086"/>
              <a:gd name="connsiteX5" fmla="*/ 36094 w 9219333"/>
              <a:gd name="connsiteY5" fmla="*/ 5399086 h 5399086"/>
              <a:gd name="connsiteX6" fmla="*/ 0 w 9219333"/>
              <a:gd name="connsiteY6" fmla="*/ 1397014 h 5399086"/>
              <a:gd name="connsiteX0" fmla="*/ 0 w 9219333"/>
              <a:gd name="connsiteY0" fmla="*/ 1396633 h 5398705"/>
              <a:gd name="connsiteX1" fmla="*/ 2674153 w 9219333"/>
              <a:gd name="connsiteY1" fmla="*/ 971 h 5398705"/>
              <a:gd name="connsiteX2" fmla="*/ 5585795 w 9219333"/>
              <a:gd name="connsiteY2" fmla="*/ 1384604 h 5398705"/>
              <a:gd name="connsiteX3" fmla="*/ 9219333 w 9219333"/>
              <a:gd name="connsiteY3" fmla="*/ 1962118 h 5398705"/>
              <a:gd name="connsiteX4" fmla="*/ 9195269 w 9219333"/>
              <a:gd name="connsiteY4" fmla="*/ 5398705 h 5398705"/>
              <a:gd name="connsiteX5" fmla="*/ 36094 w 9219333"/>
              <a:gd name="connsiteY5" fmla="*/ 5398705 h 5398705"/>
              <a:gd name="connsiteX6" fmla="*/ 0 w 9219333"/>
              <a:gd name="connsiteY6" fmla="*/ 1396633 h 5398705"/>
              <a:gd name="connsiteX0" fmla="*/ 0 w 9219333"/>
              <a:gd name="connsiteY0" fmla="*/ 1396633 h 5398705"/>
              <a:gd name="connsiteX1" fmla="*/ 2674153 w 9219333"/>
              <a:gd name="connsiteY1" fmla="*/ 971 h 5398705"/>
              <a:gd name="connsiteX2" fmla="*/ 5585795 w 9219333"/>
              <a:gd name="connsiteY2" fmla="*/ 1384604 h 5398705"/>
              <a:gd name="connsiteX3" fmla="*/ 9219333 w 9219333"/>
              <a:gd name="connsiteY3" fmla="*/ 1962118 h 5398705"/>
              <a:gd name="connsiteX4" fmla="*/ 9195269 w 9219333"/>
              <a:gd name="connsiteY4" fmla="*/ 5398705 h 5398705"/>
              <a:gd name="connsiteX5" fmla="*/ 36094 w 9219333"/>
              <a:gd name="connsiteY5" fmla="*/ 5398705 h 5398705"/>
              <a:gd name="connsiteX6" fmla="*/ 0 w 9219333"/>
              <a:gd name="connsiteY6" fmla="*/ 1396633 h 5398705"/>
              <a:gd name="connsiteX0" fmla="*/ 0 w 9219333"/>
              <a:gd name="connsiteY0" fmla="*/ 1396945 h 5399017"/>
              <a:gd name="connsiteX1" fmla="*/ 2674153 w 9219333"/>
              <a:gd name="connsiteY1" fmla="*/ 1283 h 5399017"/>
              <a:gd name="connsiteX2" fmla="*/ 5585795 w 9219333"/>
              <a:gd name="connsiteY2" fmla="*/ 1384916 h 5399017"/>
              <a:gd name="connsiteX3" fmla="*/ 9219333 w 9219333"/>
              <a:gd name="connsiteY3" fmla="*/ 1962430 h 5399017"/>
              <a:gd name="connsiteX4" fmla="*/ 9195269 w 9219333"/>
              <a:gd name="connsiteY4" fmla="*/ 5399017 h 5399017"/>
              <a:gd name="connsiteX5" fmla="*/ 36094 w 9219333"/>
              <a:gd name="connsiteY5" fmla="*/ 5399017 h 5399017"/>
              <a:gd name="connsiteX6" fmla="*/ 0 w 9219333"/>
              <a:gd name="connsiteY6" fmla="*/ 1396945 h 5399017"/>
              <a:gd name="connsiteX0" fmla="*/ 0 w 9219333"/>
              <a:gd name="connsiteY0" fmla="*/ 1396945 h 5399017"/>
              <a:gd name="connsiteX1" fmla="*/ 2674153 w 9219333"/>
              <a:gd name="connsiteY1" fmla="*/ 1283 h 5399017"/>
              <a:gd name="connsiteX2" fmla="*/ 5585795 w 9219333"/>
              <a:gd name="connsiteY2" fmla="*/ 1384916 h 5399017"/>
              <a:gd name="connsiteX3" fmla="*/ 9219333 w 9219333"/>
              <a:gd name="connsiteY3" fmla="*/ 1962430 h 5399017"/>
              <a:gd name="connsiteX4" fmla="*/ 9195269 w 9219333"/>
              <a:gd name="connsiteY4" fmla="*/ 5399017 h 5399017"/>
              <a:gd name="connsiteX5" fmla="*/ 36094 w 9219333"/>
              <a:gd name="connsiteY5" fmla="*/ 5399017 h 5399017"/>
              <a:gd name="connsiteX6" fmla="*/ 0 w 9219333"/>
              <a:gd name="connsiteY6" fmla="*/ 1396945 h 5399017"/>
              <a:gd name="connsiteX0" fmla="*/ 0 w 9219333"/>
              <a:gd name="connsiteY0" fmla="*/ 1400187 h 5402259"/>
              <a:gd name="connsiteX1" fmla="*/ 2674153 w 9219333"/>
              <a:gd name="connsiteY1" fmla="*/ 4525 h 5402259"/>
              <a:gd name="connsiteX2" fmla="*/ 5585795 w 9219333"/>
              <a:gd name="connsiteY2" fmla="*/ 1388158 h 5402259"/>
              <a:gd name="connsiteX3" fmla="*/ 9219333 w 9219333"/>
              <a:gd name="connsiteY3" fmla="*/ 1965672 h 5402259"/>
              <a:gd name="connsiteX4" fmla="*/ 9195269 w 9219333"/>
              <a:gd name="connsiteY4" fmla="*/ 5402259 h 5402259"/>
              <a:gd name="connsiteX5" fmla="*/ 36094 w 9219333"/>
              <a:gd name="connsiteY5" fmla="*/ 5402259 h 5402259"/>
              <a:gd name="connsiteX6" fmla="*/ 0 w 9219333"/>
              <a:gd name="connsiteY6" fmla="*/ 1400187 h 5402259"/>
              <a:gd name="connsiteX0" fmla="*/ 10488 w 9229821"/>
              <a:gd name="connsiteY0" fmla="*/ 1400187 h 5426411"/>
              <a:gd name="connsiteX1" fmla="*/ 2684641 w 9229821"/>
              <a:gd name="connsiteY1" fmla="*/ 4525 h 5426411"/>
              <a:gd name="connsiteX2" fmla="*/ 5596283 w 9229821"/>
              <a:gd name="connsiteY2" fmla="*/ 1388158 h 5426411"/>
              <a:gd name="connsiteX3" fmla="*/ 9229821 w 9229821"/>
              <a:gd name="connsiteY3" fmla="*/ 1965672 h 5426411"/>
              <a:gd name="connsiteX4" fmla="*/ 9205757 w 9229821"/>
              <a:gd name="connsiteY4" fmla="*/ 5402259 h 5426411"/>
              <a:gd name="connsiteX5" fmla="*/ 0 w 9229821"/>
              <a:gd name="connsiteY5" fmla="*/ 5426411 h 5426411"/>
              <a:gd name="connsiteX6" fmla="*/ 10488 w 9229821"/>
              <a:gd name="connsiteY6" fmla="*/ 1400187 h 5426411"/>
              <a:gd name="connsiteX0" fmla="*/ 0 w 9219333"/>
              <a:gd name="connsiteY0" fmla="*/ 1400187 h 5426411"/>
              <a:gd name="connsiteX1" fmla="*/ 2674153 w 9219333"/>
              <a:gd name="connsiteY1" fmla="*/ 4525 h 5426411"/>
              <a:gd name="connsiteX2" fmla="*/ 5585795 w 9219333"/>
              <a:gd name="connsiteY2" fmla="*/ 1388158 h 5426411"/>
              <a:gd name="connsiteX3" fmla="*/ 9219333 w 9219333"/>
              <a:gd name="connsiteY3" fmla="*/ 1965672 h 5426411"/>
              <a:gd name="connsiteX4" fmla="*/ 9195269 w 9219333"/>
              <a:gd name="connsiteY4" fmla="*/ 5402259 h 5426411"/>
              <a:gd name="connsiteX5" fmla="*/ 12803 w 9219333"/>
              <a:gd name="connsiteY5" fmla="*/ 5426411 h 5426411"/>
              <a:gd name="connsiteX6" fmla="*/ 0 w 9219333"/>
              <a:gd name="connsiteY6" fmla="*/ 1400187 h 5426411"/>
              <a:gd name="connsiteX0" fmla="*/ 11116 w 9230449"/>
              <a:gd name="connsiteY0" fmla="*/ 1400187 h 5426411"/>
              <a:gd name="connsiteX1" fmla="*/ 2685269 w 9230449"/>
              <a:gd name="connsiteY1" fmla="*/ 4525 h 5426411"/>
              <a:gd name="connsiteX2" fmla="*/ 5596911 w 9230449"/>
              <a:gd name="connsiteY2" fmla="*/ 1388158 h 5426411"/>
              <a:gd name="connsiteX3" fmla="*/ 9230449 w 9230449"/>
              <a:gd name="connsiteY3" fmla="*/ 1965672 h 5426411"/>
              <a:gd name="connsiteX4" fmla="*/ 9206385 w 9230449"/>
              <a:gd name="connsiteY4" fmla="*/ 5402259 h 5426411"/>
              <a:gd name="connsiteX5" fmla="*/ 628 w 9230449"/>
              <a:gd name="connsiteY5" fmla="*/ 5426411 h 5426411"/>
              <a:gd name="connsiteX6" fmla="*/ 11116 w 9230449"/>
              <a:gd name="connsiteY6" fmla="*/ 1400187 h 5426411"/>
              <a:gd name="connsiteX0" fmla="*/ 225 w 9219558"/>
              <a:gd name="connsiteY0" fmla="*/ 1400187 h 5438486"/>
              <a:gd name="connsiteX1" fmla="*/ 2674378 w 9219558"/>
              <a:gd name="connsiteY1" fmla="*/ 4525 h 5438486"/>
              <a:gd name="connsiteX2" fmla="*/ 5586020 w 9219558"/>
              <a:gd name="connsiteY2" fmla="*/ 1388158 h 5438486"/>
              <a:gd name="connsiteX3" fmla="*/ 9219558 w 9219558"/>
              <a:gd name="connsiteY3" fmla="*/ 1965672 h 5438486"/>
              <a:gd name="connsiteX4" fmla="*/ 9195494 w 9219558"/>
              <a:gd name="connsiteY4" fmla="*/ 5402259 h 5438486"/>
              <a:gd name="connsiteX5" fmla="*/ 1383 w 9219558"/>
              <a:gd name="connsiteY5" fmla="*/ 5438486 h 5438486"/>
              <a:gd name="connsiteX6" fmla="*/ 225 w 9219558"/>
              <a:gd name="connsiteY6" fmla="*/ 1400187 h 5438486"/>
              <a:gd name="connsiteX0" fmla="*/ 0 w 9219333"/>
              <a:gd name="connsiteY0" fmla="*/ 1400187 h 5402259"/>
              <a:gd name="connsiteX1" fmla="*/ 2674153 w 9219333"/>
              <a:gd name="connsiteY1" fmla="*/ 4525 h 5402259"/>
              <a:gd name="connsiteX2" fmla="*/ 5585795 w 9219333"/>
              <a:gd name="connsiteY2" fmla="*/ 1388158 h 5402259"/>
              <a:gd name="connsiteX3" fmla="*/ 9219333 w 9219333"/>
              <a:gd name="connsiteY3" fmla="*/ 1965672 h 5402259"/>
              <a:gd name="connsiteX4" fmla="*/ 9195269 w 9219333"/>
              <a:gd name="connsiteY4" fmla="*/ 5402259 h 5402259"/>
              <a:gd name="connsiteX5" fmla="*/ 58781 w 9219333"/>
              <a:gd name="connsiteY5" fmla="*/ 5371568 h 5402259"/>
              <a:gd name="connsiteX6" fmla="*/ 0 w 9219333"/>
              <a:gd name="connsiteY6" fmla="*/ 1400187 h 5402259"/>
              <a:gd name="connsiteX0" fmla="*/ 4565 w 9223898"/>
              <a:gd name="connsiteY0" fmla="*/ 1400187 h 5409807"/>
              <a:gd name="connsiteX1" fmla="*/ 2678718 w 9223898"/>
              <a:gd name="connsiteY1" fmla="*/ 4525 h 5409807"/>
              <a:gd name="connsiteX2" fmla="*/ 5590360 w 9223898"/>
              <a:gd name="connsiteY2" fmla="*/ 1388158 h 5409807"/>
              <a:gd name="connsiteX3" fmla="*/ 9223898 w 9223898"/>
              <a:gd name="connsiteY3" fmla="*/ 1965672 h 5409807"/>
              <a:gd name="connsiteX4" fmla="*/ 9199834 w 9223898"/>
              <a:gd name="connsiteY4" fmla="*/ 5402259 h 5409807"/>
              <a:gd name="connsiteX5" fmla="*/ 921 w 9223898"/>
              <a:gd name="connsiteY5" fmla="*/ 5409807 h 5409807"/>
              <a:gd name="connsiteX6" fmla="*/ 4565 w 9223898"/>
              <a:gd name="connsiteY6" fmla="*/ 1400187 h 5409807"/>
              <a:gd name="connsiteX0" fmla="*/ 4565 w 9223898"/>
              <a:gd name="connsiteY0" fmla="*/ 1400187 h 5409807"/>
              <a:gd name="connsiteX1" fmla="*/ 2678718 w 9223898"/>
              <a:gd name="connsiteY1" fmla="*/ 4525 h 5409807"/>
              <a:gd name="connsiteX2" fmla="*/ 5590360 w 9223898"/>
              <a:gd name="connsiteY2" fmla="*/ 1388158 h 5409807"/>
              <a:gd name="connsiteX3" fmla="*/ 9223898 w 9223898"/>
              <a:gd name="connsiteY3" fmla="*/ 1965672 h 5409807"/>
              <a:gd name="connsiteX4" fmla="*/ 9079788 w 9223898"/>
              <a:gd name="connsiteY4" fmla="*/ 5254083 h 5409807"/>
              <a:gd name="connsiteX5" fmla="*/ 921 w 9223898"/>
              <a:gd name="connsiteY5" fmla="*/ 5409807 h 5409807"/>
              <a:gd name="connsiteX6" fmla="*/ 4565 w 9223898"/>
              <a:gd name="connsiteY6" fmla="*/ 1400187 h 5409807"/>
              <a:gd name="connsiteX0" fmla="*/ 4565 w 9229434"/>
              <a:gd name="connsiteY0" fmla="*/ 1400187 h 5409807"/>
              <a:gd name="connsiteX1" fmla="*/ 2678718 w 9229434"/>
              <a:gd name="connsiteY1" fmla="*/ 4525 h 5409807"/>
              <a:gd name="connsiteX2" fmla="*/ 5590360 w 9229434"/>
              <a:gd name="connsiteY2" fmla="*/ 1388158 h 5409807"/>
              <a:gd name="connsiteX3" fmla="*/ 9223898 w 9229434"/>
              <a:gd name="connsiteY3" fmla="*/ 1965672 h 5409807"/>
              <a:gd name="connsiteX4" fmla="*/ 9228645 w 9229434"/>
              <a:gd name="connsiteY4" fmla="*/ 5407039 h 5409807"/>
              <a:gd name="connsiteX5" fmla="*/ 921 w 9229434"/>
              <a:gd name="connsiteY5" fmla="*/ 5409807 h 5409807"/>
              <a:gd name="connsiteX6" fmla="*/ 4565 w 9229434"/>
              <a:gd name="connsiteY6" fmla="*/ 1400187 h 5409807"/>
              <a:gd name="connsiteX0" fmla="*/ 4565 w 9229434"/>
              <a:gd name="connsiteY0" fmla="*/ 1399152 h 5408772"/>
              <a:gd name="connsiteX1" fmla="*/ 2678718 w 9229434"/>
              <a:gd name="connsiteY1" fmla="*/ 3490 h 5408772"/>
              <a:gd name="connsiteX2" fmla="*/ 5590360 w 9229434"/>
              <a:gd name="connsiteY2" fmla="*/ 1387123 h 5408772"/>
              <a:gd name="connsiteX3" fmla="*/ 9223898 w 9229434"/>
              <a:gd name="connsiteY3" fmla="*/ 1969416 h 5408772"/>
              <a:gd name="connsiteX4" fmla="*/ 9228645 w 9229434"/>
              <a:gd name="connsiteY4" fmla="*/ 5406004 h 5408772"/>
              <a:gd name="connsiteX5" fmla="*/ 921 w 9229434"/>
              <a:gd name="connsiteY5" fmla="*/ 5408772 h 5408772"/>
              <a:gd name="connsiteX6" fmla="*/ 4565 w 9229434"/>
              <a:gd name="connsiteY6" fmla="*/ 1399152 h 5408772"/>
              <a:gd name="connsiteX0" fmla="*/ 224 w 9229895"/>
              <a:gd name="connsiteY0" fmla="*/ 1400449 h 5405288"/>
              <a:gd name="connsiteX1" fmla="*/ 2679179 w 9229895"/>
              <a:gd name="connsiteY1" fmla="*/ 6 h 5405288"/>
              <a:gd name="connsiteX2" fmla="*/ 5590821 w 9229895"/>
              <a:gd name="connsiteY2" fmla="*/ 1383639 h 5405288"/>
              <a:gd name="connsiteX3" fmla="*/ 9224359 w 9229895"/>
              <a:gd name="connsiteY3" fmla="*/ 1965932 h 5405288"/>
              <a:gd name="connsiteX4" fmla="*/ 9229106 w 9229895"/>
              <a:gd name="connsiteY4" fmla="*/ 5402520 h 5405288"/>
              <a:gd name="connsiteX5" fmla="*/ 1382 w 9229895"/>
              <a:gd name="connsiteY5" fmla="*/ 5405288 h 5405288"/>
              <a:gd name="connsiteX6" fmla="*/ 224 w 9229895"/>
              <a:gd name="connsiteY6" fmla="*/ 1400449 h 5405288"/>
              <a:gd name="connsiteX0" fmla="*/ 157384 w 9228594"/>
              <a:gd name="connsiteY0" fmla="*/ 1371769 h 5405287"/>
              <a:gd name="connsiteX1" fmla="*/ 2677878 w 9228594"/>
              <a:gd name="connsiteY1" fmla="*/ 5 h 5405287"/>
              <a:gd name="connsiteX2" fmla="*/ 5589520 w 9228594"/>
              <a:gd name="connsiteY2" fmla="*/ 1383638 h 5405287"/>
              <a:gd name="connsiteX3" fmla="*/ 9223058 w 9228594"/>
              <a:gd name="connsiteY3" fmla="*/ 1965931 h 5405287"/>
              <a:gd name="connsiteX4" fmla="*/ 9227805 w 9228594"/>
              <a:gd name="connsiteY4" fmla="*/ 5402519 h 5405287"/>
              <a:gd name="connsiteX5" fmla="*/ 81 w 9228594"/>
              <a:gd name="connsiteY5" fmla="*/ 5405287 h 5405287"/>
              <a:gd name="connsiteX6" fmla="*/ 157384 w 9228594"/>
              <a:gd name="connsiteY6" fmla="*/ 1371769 h 5405287"/>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2217 h 5405295"/>
              <a:gd name="connsiteX1" fmla="*/ 2679179 w 9229895"/>
              <a:gd name="connsiteY1" fmla="*/ 13 h 5405295"/>
              <a:gd name="connsiteX2" fmla="*/ 5590821 w 9229895"/>
              <a:gd name="connsiteY2" fmla="*/ 1383646 h 5405295"/>
              <a:gd name="connsiteX3" fmla="*/ 9224359 w 9229895"/>
              <a:gd name="connsiteY3" fmla="*/ 1965939 h 5405295"/>
              <a:gd name="connsiteX4" fmla="*/ 9229106 w 9229895"/>
              <a:gd name="connsiteY4" fmla="*/ 5402527 h 5405295"/>
              <a:gd name="connsiteX5" fmla="*/ 1382 w 9229895"/>
              <a:gd name="connsiteY5" fmla="*/ 5405295 h 5405295"/>
              <a:gd name="connsiteX6" fmla="*/ 223 w 9229895"/>
              <a:gd name="connsiteY6" fmla="*/ 1362217 h 5405295"/>
              <a:gd name="connsiteX0" fmla="*/ 223 w 9229895"/>
              <a:gd name="connsiteY0" fmla="*/ 1363702 h 5406780"/>
              <a:gd name="connsiteX1" fmla="*/ 2679179 w 9229895"/>
              <a:gd name="connsiteY1" fmla="*/ 1498 h 5406780"/>
              <a:gd name="connsiteX2" fmla="*/ 5590821 w 9229895"/>
              <a:gd name="connsiteY2" fmla="*/ 1385131 h 5406780"/>
              <a:gd name="connsiteX3" fmla="*/ 9224359 w 9229895"/>
              <a:gd name="connsiteY3" fmla="*/ 1967424 h 5406780"/>
              <a:gd name="connsiteX4" fmla="*/ 9229106 w 9229895"/>
              <a:gd name="connsiteY4" fmla="*/ 5404012 h 5406780"/>
              <a:gd name="connsiteX5" fmla="*/ 1382 w 9229895"/>
              <a:gd name="connsiteY5" fmla="*/ 5406780 h 5406780"/>
              <a:gd name="connsiteX6" fmla="*/ 223 w 9229895"/>
              <a:gd name="connsiteY6" fmla="*/ 1363702 h 5406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29895" h="5406780">
                <a:moveTo>
                  <a:pt x="223" y="1363702"/>
                </a:moveTo>
                <a:cubicBezTo>
                  <a:pt x="776784" y="694686"/>
                  <a:pt x="1565447" y="46228"/>
                  <a:pt x="2679179" y="1498"/>
                </a:cubicBezTo>
                <a:cubicBezTo>
                  <a:pt x="3792911" y="-43232"/>
                  <a:pt x="4924544" y="924647"/>
                  <a:pt x="5590821" y="1385131"/>
                </a:cubicBezTo>
                <a:cubicBezTo>
                  <a:pt x="6257098" y="1845615"/>
                  <a:pt x="7574028" y="2886575"/>
                  <a:pt x="9224359" y="1967424"/>
                </a:cubicBezTo>
                <a:cubicBezTo>
                  <a:pt x="9220349" y="2940500"/>
                  <a:pt x="9233116" y="4430936"/>
                  <a:pt x="9229106" y="5404012"/>
                </a:cubicBezTo>
                <a:lnTo>
                  <a:pt x="1382" y="5406780"/>
                </a:lnTo>
                <a:cubicBezTo>
                  <a:pt x="-2886" y="4064705"/>
                  <a:pt x="4491" y="2705777"/>
                  <a:pt x="223" y="1363702"/>
                </a:cubicBezTo>
                <a:close/>
              </a:path>
            </a:pathLst>
          </a:custGeom>
          <a:gradFill flip="none" rotWithShape="1">
            <a:gsLst>
              <a:gs pos="0">
                <a:schemeClr val="bg1">
                  <a:lumMod val="85000"/>
                </a:schemeClr>
              </a:gs>
              <a:gs pos="29000">
                <a:srgbClr val="F3F3F3"/>
              </a:gs>
              <a:gs pos="82000">
                <a:schemeClr val="bg1"/>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AC392DC9-9688-4E44-A90B-C333AD8FEA09}" type="slidenum">
              <a:rPr lang="en-US" smtClean="0"/>
              <a:t>‹#›</a:t>
            </a:fld>
            <a:endParaRPr lang="en-US" dirty="0"/>
          </a:p>
        </p:txBody>
      </p:sp>
      <p:sp>
        <p:nvSpPr>
          <p:cNvPr id="13" name="Text Placeholder 12"/>
          <p:cNvSpPr>
            <a:spLocks noGrp="1"/>
          </p:cNvSpPr>
          <p:nvPr>
            <p:ph type="body" sz="quarter" idx="13" hasCustomPrompt="1"/>
          </p:nvPr>
        </p:nvSpPr>
        <p:spPr>
          <a:xfrm>
            <a:off x="2743199" y="1828800"/>
            <a:ext cx="2057401" cy="1752600"/>
          </a:xfrm>
        </p:spPr>
        <p:txBody>
          <a:bodyPr anchor="ctr" anchorCtr="0">
            <a:noAutofit/>
          </a:bodyPr>
          <a:lstStyle>
            <a:lvl1pPr marL="0" indent="0" algn="ctr">
              <a:buFontTx/>
              <a:buNone/>
              <a:defRPr sz="11500" b="0" i="0" baseline="0">
                <a:solidFill>
                  <a:srgbClr val="A0B94F"/>
                </a:solidFill>
                <a:effectLst/>
                <a:latin typeface="Adobe Fan Heiti Std B" pitchFamily="34" charset="-128"/>
                <a:ea typeface="Adobe Fan Heiti Std B" pitchFamily="34" charset="-128"/>
              </a:defRPr>
            </a:lvl1pPr>
          </a:lstStyle>
          <a:p>
            <a:pPr lvl="0"/>
            <a:r>
              <a:rPr lang="en-US" dirty="0" smtClean="0"/>
              <a:t>1</a:t>
            </a:r>
            <a:endParaRPr lang="en-US" dirty="0"/>
          </a:p>
        </p:txBody>
      </p:sp>
      <p:sp>
        <p:nvSpPr>
          <p:cNvPr id="11" name="Subtitle 2"/>
          <p:cNvSpPr txBox="1">
            <a:spLocks/>
          </p:cNvSpPr>
          <p:nvPr userDrawn="1"/>
        </p:nvSpPr>
        <p:spPr>
          <a:xfrm>
            <a:off x="457200" y="2209800"/>
            <a:ext cx="2971800" cy="1066800"/>
          </a:xfrm>
          <a:prstGeom prst="rect">
            <a:avLst/>
          </a:prstGeom>
          <a:noFill/>
        </p:spPr>
        <p:txBody>
          <a:bodyPr vert="horz" lIns="91440" tIns="45720" rIns="91440" bIns="45720" rtlCol="0">
            <a:normAutofit/>
          </a:bodyPr>
          <a:lstStyle>
            <a:lvl1pPr marL="0" indent="0" algn="l" defTabSz="914400" rtl="0" eaLnBrk="1" latinLnBrk="0" hangingPunct="1">
              <a:lnSpc>
                <a:spcPts val="6800"/>
              </a:lnSpc>
              <a:spcBef>
                <a:spcPts val="600"/>
              </a:spcBef>
              <a:spcAft>
                <a:spcPts val="600"/>
              </a:spcAft>
              <a:buFont typeface="Arial" pitchFamily="34" charset="0"/>
              <a:buNone/>
              <a:defRPr sz="6600" kern="1200" baseline="0">
                <a:solidFill>
                  <a:schemeClr val="accent6">
                    <a:lumMod val="75000"/>
                  </a:schemeClr>
                </a:solidFill>
                <a:latin typeface="Verdana" panose="020B0604030504040204" pitchFamily="34" charset="0"/>
                <a:ea typeface="Verdana" panose="020B0604030504040204" pitchFamily="34" charset="0"/>
                <a:cs typeface="Verdana" panose="020B0604030504040204" pitchFamily="34" charset="0"/>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dirty="0" smtClean="0">
                <a:solidFill>
                  <a:schemeClr val="bg1">
                    <a:lumMod val="50000"/>
                  </a:schemeClr>
                </a:solidFill>
              </a:rPr>
              <a:t>PLUG</a:t>
            </a:r>
            <a:r>
              <a:rPr lang="en-US" sz="3600" baseline="0" dirty="0" smtClean="0">
                <a:solidFill>
                  <a:schemeClr val="bg1">
                    <a:lumMod val="50000"/>
                  </a:schemeClr>
                </a:solidFill>
              </a:rPr>
              <a:t> IT IN</a:t>
            </a:r>
            <a:endParaRPr lang="en-US" sz="3600" dirty="0">
              <a:solidFill>
                <a:schemeClr val="bg1">
                  <a:lumMod val="50000"/>
                </a:schemeClr>
              </a:solidFill>
            </a:endParaRPr>
          </a:p>
        </p:txBody>
      </p:sp>
      <p:cxnSp>
        <p:nvCxnSpPr>
          <p:cNvPr id="14" name="Straight Connector 13"/>
          <p:cNvCxnSpPr/>
          <p:nvPr userDrawn="1"/>
        </p:nvCxnSpPr>
        <p:spPr>
          <a:xfrm flipH="1">
            <a:off x="3200400" y="3429000"/>
            <a:ext cx="1143000" cy="0"/>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Subtitle 2"/>
          <p:cNvSpPr>
            <a:spLocks noGrp="1"/>
          </p:cNvSpPr>
          <p:nvPr>
            <p:ph type="subTitle" idx="1" hasCustomPrompt="1"/>
          </p:nvPr>
        </p:nvSpPr>
        <p:spPr>
          <a:xfrm>
            <a:off x="609600" y="3886200"/>
            <a:ext cx="8382000" cy="2819400"/>
          </a:xfrm>
        </p:spPr>
        <p:txBody>
          <a:bodyPr>
            <a:normAutofit/>
          </a:bodyPr>
          <a:lstStyle>
            <a:lvl1pPr marL="0" indent="0" algn="l">
              <a:lnSpc>
                <a:spcPts val="6000"/>
              </a:lnSpc>
              <a:spcBef>
                <a:spcPts val="600"/>
              </a:spcBef>
              <a:spcAft>
                <a:spcPts val="600"/>
              </a:spcAft>
              <a:buNone/>
              <a:defRPr sz="7200" baseline="0">
                <a:solidFill>
                  <a:srgbClr val="D74B13"/>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Enter Chapter Title</a:t>
            </a:r>
            <a:endParaRPr lang="en-US" dirty="0"/>
          </a:p>
        </p:txBody>
      </p:sp>
    </p:spTree>
    <p:extLst>
      <p:ext uri="{BB962C8B-B14F-4D97-AF65-F5344CB8AC3E}">
        <p14:creationId xmlns:p14="http://schemas.microsoft.com/office/powerpoint/2010/main" val="4151629066"/>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_Topic Level2">
    <p:spTree>
      <p:nvGrpSpPr>
        <p:cNvPr id="1" name=""/>
        <p:cNvGrpSpPr/>
        <p:nvPr/>
      </p:nvGrpSpPr>
      <p:grpSpPr>
        <a:xfrm>
          <a:off x="0" y="0"/>
          <a:ext cx="0" cy="0"/>
          <a:chOff x="0" y="0"/>
          <a:chExt cx="0" cy="0"/>
        </a:xfrm>
      </p:grpSpPr>
      <p:sp>
        <p:nvSpPr>
          <p:cNvPr id="13" name="Rectangle 12"/>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6781800" y="6362700"/>
            <a:ext cx="2362200" cy="3429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2057400" y="304800"/>
            <a:ext cx="6553199" cy="1676400"/>
          </a:xfrm>
        </p:spPr>
        <p:txBody>
          <a:bodyPr>
            <a:normAutofit/>
          </a:bodyPr>
          <a:lstStyle>
            <a:lvl1pPr marL="0" indent="0" algn="l">
              <a:spcBef>
                <a:spcPts val="600"/>
              </a:spcBef>
              <a:spcAft>
                <a:spcPts val="600"/>
              </a:spcAft>
              <a:buNone/>
              <a:defRPr sz="4400" baseline="0">
                <a:solidFill>
                  <a:srgbClr val="FF9900"/>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sp>
        <p:nvSpPr>
          <p:cNvPr id="10" name="Text Placeholder 9"/>
          <p:cNvSpPr>
            <a:spLocks noGrp="1"/>
          </p:cNvSpPr>
          <p:nvPr>
            <p:ph type="body" sz="quarter" idx="14" hasCustomPrompt="1"/>
          </p:nvPr>
        </p:nvSpPr>
        <p:spPr>
          <a:xfrm>
            <a:off x="76200" y="152400"/>
            <a:ext cx="1981200" cy="1524000"/>
          </a:xfrm>
        </p:spPr>
        <p:txBody>
          <a:bodyPr>
            <a:noAutofit/>
          </a:bodyPr>
          <a:lstStyle>
            <a:lvl1pPr marL="0" indent="0" algn="ctr">
              <a:buNone/>
              <a:defRPr sz="6000" baseline="0">
                <a:solidFill>
                  <a:schemeClr val="bg1">
                    <a:lumMod val="50000"/>
                  </a:schemeClr>
                </a:solidFill>
                <a:latin typeface="Century Gothic" pitchFamily="34" charset="0"/>
              </a:defRPr>
            </a:lvl1pPr>
            <a:lvl2pPr marL="457200" indent="0">
              <a:buNone/>
              <a:defRPr sz="7200" baseline="0">
                <a:latin typeface="Century Gothic" pitchFamily="34" charset="0"/>
              </a:defRPr>
            </a:lvl2pPr>
            <a:lvl3pPr marL="914400" indent="0">
              <a:buNone/>
              <a:defRPr sz="7200" baseline="0">
                <a:latin typeface="Century Gothic" pitchFamily="34" charset="0"/>
              </a:defRPr>
            </a:lvl3pPr>
            <a:lvl4pPr marL="1371600" indent="0">
              <a:buNone/>
              <a:defRPr sz="7200" baseline="0">
                <a:latin typeface="Century Gothic" pitchFamily="34" charset="0"/>
              </a:defRPr>
            </a:lvl4pPr>
            <a:lvl5pPr marL="1828800" indent="0">
              <a:buNone/>
              <a:defRPr sz="7200" baseline="0">
                <a:latin typeface="Century Gothic" pitchFamily="34" charset="0"/>
              </a:defRPr>
            </a:lvl5pPr>
          </a:lstStyle>
          <a:p>
            <a:pPr lvl="0"/>
            <a:r>
              <a:rPr lang="en-US" dirty="0" smtClean="0"/>
              <a:t>0.0</a:t>
            </a:r>
            <a:endParaRPr lang="en-US" dirty="0"/>
          </a:p>
        </p:txBody>
      </p:sp>
      <p:sp>
        <p:nvSpPr>
          <p:cNvPr id="21" name="Content Placeholder 20"/>
          <p:cNvSpPr>
            <a:spLocks noGrp="1"/>
          </p:cNvSpPr>
          <p:nvPr>
            <p:ph sz="quarter" idx="15"/>
          </p:nvPr>
        </p:nvSpPr>
        <p:spPr>
          <a:xfrm>
            <a:off x="609600" y="2133600"/>
            <a:ext cx="8001000" cy="4114800"/>
          </a:xfrm>
        </p:spPr>
        <p:txBody>
          <a:bodyPr/>
          <a:lstStyle>
            <a:lvl1pPr>
              <a:defRPr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1" name="Straight Connector 10"/>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456105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 Example / Opening Case">
    <p:spTree>
      <p:nvGrpSpPr>
        <p:cNvPr id="1" name=""/>
        <p:cNvGrpSpPr/>
        <p:nvPr/>
      </p:nvGrpSpPr>
      <p:grpSpPr>
        <a:xfrm>
          <a:off x="0" y="0"/>
          <a:ext cx="0" cy="0"/>
          <a:chOff x="0" y="0"/>
          <a:chExt cx="0" cy="0"/>
        </a:xfrm>
      </p:grpSpPr>
      <p:cxnSp>
        <p:nvCxnSpPr>
          <p:cNvPr id="8" name="Straight Connector 7"/>
          <p:cNvCxnSpPr/>
          <p:nvPr userDrawn="1"/>
        </p:nvCxnSpPr>
        <p:spPr>
          <a:xfrm>
            <a:off x="0" y="6477000"/>
            <a:ext cx="86868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Rectangle 8"/>
          <p:cNvSpPr/>
          <p:nvPr userDrawn="1"/>
        </p:nvSpPr>
        <p:spPr>
          <a:xfrm>
            <a:off x="8382000" y="5715000"/>
            <a:ext cx="304800" cy="762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userDrawn="1"/>
        </p:nvCxnSpPr>
        <p:spPr>
          <a:xfrm>
            <a:off x="609600" y="12192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a:xfrm>
            <a:off x="6553200" y="6119896"/>
            <a:ext cx="2133600" cy="365125"/>
          </a:xfrm>
        </p:spPr>
        <p:txBody>
          <a:bodyPr/>
          <a:lstStyle/>
          <a:p>
            <a:fld id="{AC392DC9-9688-4E44-A90B-C333AD8FEA09}" type="slidenum">
              <a:rPr lang="en-US" smtClean="0"/>
              <a:t>‹#›</a:t>
            </a:fld>
            <a:endParaRPr lang="en-US"/>
          </a:p>
        </p:txBody>
      </p:sp>
      <p:sp>
        <p:nvSpPr>
          <p:cNvPr id="7" name="Text Placeholder 6"/>
          <p:cNvSpPr>
            <a:spLocks noGrp="1"/>
          </p:cNvSpPr>
          <p:nvPr>
            <p:ph type="body" sz="quarter" idx="13"/>
          </p:nvPr>
        </p:nvSpPr>
        <p:spPr>
          <a:xfrm>
            <a:off x="457200" y="1371600"/>
            <a:ext cx="8229600" cy="4876800"/>
          </a:xfrm>
        </p:spPr>
        <p:txBody>
          <a:bodyPr>
            <a:normAutofit/>
          </a:bodyPr>
          <a:lstStyle>
            <a:lvl1pPr>
              <a:defRPr sz="3600" b="0" baseline="0">
                <a:solidFill>
                  <a:srgbClr val="9900FF"/>
                </a:solidFill>
                <a:latin typeface="Verdana" panose="020B0604030504040204" pitchFamily="34" charset="0"/>
                <a:ea typeface="Verdana" panose="020B0604030504040204" pitchFamily="34" charset="0"/>
                <a:cs typeface="Verdana" panose="020B0604030504040204" pitchFamily="34" charset="0"/>
              </a:defRPr>
            </a:lvl1pPr>
            <a:lvl2pPr marL="914400" indent="-457200">
              <a:buClr>
                <a:srgbClr val="FF9900"/>
              </a:buClr>
              <a:buFont typeface="+mj-lt"/>
              <a:buAutoNum type="arabicPeriod"/>
              <a:defRPr sz="3200"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sz="2800"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sz="2400"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sz="2400"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itle 1"/>
          <p:cNvSpPr>
            <a:spLocks noGrp="1"/>
          </p:cNvSpPr>
          <p:nvPr>
            <p:ph type="title" hasCustomPrompt="1"/>
          </p:nvPr>
        </p:nvSpPr>
        <p:spPr>
          <a:xfrm>
            <a:off x="457200" y="228600"/>
            <a:ext cx="5029200" cy="1143000"/>
          </a:xfrm>
        </p:spPr>
        <p:txBody>
          <a:bodyPr>
            <a:noAutofit/>
          </a:bodyPr>
          <a:lstStyle>
            <a:lvl1pPr algn="l">
              <a:defRPr sz="4400" b="1" baseline="0">
                <a:solidFill>
                  <a:srgbClr val="FF9900"/>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t>EXAMPLE</a:t>
            </a:r>
            <a:endParaRPr lang="en-US" dirty="0"/>
          </a:p>
        </p:txBody>
      </p:sp>
    </p:spTree>
    <p:extLst>
      <p:ext uri="{BB962C8B-B14F-4D97-AF65-F5344CB8AC3E}">
        <p14:creationId xmlns:p14="http://schemas.microsoft.com/office/powerpoint/2010/main" val="24346109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_IT's_Personal">
    <p:spTree>
      <p:nvGrpSpPr>
        <p:cNvPr id="1" name=""/>
        <p:cNvGrpSpPr/>
        <p:nvPr/>
      </p:nvGrpSpPr>
      <p:grpSpPr>
        <a:xfrm>
          <a:off x="0" y="0"/>
          <a:ext cx="0" cy="0"/>
          <a:chOff x="0" y="0"/>
          <a:chExt cx="0" cy="0"/>
        </a:xfrm>
      </p:grpSpPr>
      <p:sp>
        <p:nvSpPr>
          <p:cNvPr id="4" name="Rectangle 3"/>
          <p:cNvSpPr/>
          <p:nvPr userDrawn="1"/>
        </p:nvSpPr>
        <p:spPr>
          <a:xfrm>
            <a:off x="0" y="2057400"/>
            <a:ext cx="9144000" cy="42672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6781800" y="6362700"/>
            <a:ext cx="2362200" cy="342900"/>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457200" y="3200400"/>
            <a:ext cx="7772400" cy="2743200"/>
          </a:xfrm>
        </p:spPr>
        <p:txBody>
          <a:bodyPr>
            <a:normAutofit/>
          </a:bodyPr>
          <a:lstStyle>
            <a:lvl1pPr marL="0" indent="0" algn="l">
              <a:spcBef>
                <a:spcPts val="600"/>
              </a:spcBef>
              <a:spcAft>
                <a:spcPts val="600"/>
              </a:spcAft>
              <a:buNone/>
              <a:defRPr sz="540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sp>
        <p:nvSpPr>
          <p:cNvPr id="25" name="Text Placeholder 24"/>
          <p:cNvSpPr>
            <a:spLocks noGrp="1"/>
          </p:cNvSpPr>
          <p:nvPr>
            <p:ph type="body" sz="quarter" idx="15" hasCustomPrompt="1"/>
          </p:nvPr>
        </p:nvSpPr>
        <p:spPr>
          <a:xfrm>
            <a:off x="1295400" y="1219200"/>
            <a:ext cx="7391400" cy="990600"/>
          </a:xfrm>
        </p:spPr>
        <p:txBody>
          <a:bodyPr>
            <a:normAutofit/>
          </a:bodyPr>
          <a:lstStyle>
            <a:lvl1pPr marL="0" indent="0">
              <a:buNone/>
              <a:defRPr sz="5400" b="0" i="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smtClean="0"/>
              <a:t>’S PERSONAL:</a:t>
            </a:r>
            <a:endParaRPr lang="en-US" dirty="0"/>
          </a:p>
        </p:txBody>
      </p:sp>
      <p:cxnSp>
        <p:nvCxnSpPr>
          <p:cNvPr id="15" name="Straight Connector 14"/>
          <p:cNvCxnSpPr/>
          <p:nvPr userDrawn="1"/>
        </p:nvCxnSpPr>
        <p:spPr>
          <a:xfrm>
            <a:off x="0" y="20574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userDrawn="1"/>
        </p:nvGrpSpPr>
        <p:grpSpPr>
          <a:xfrm>
            <a:off x="609600" y="888704"/>
            <a:ext cx="923260" cy="1473496"/>
            <a:chOff x="495300" y="888704"/>
            <a:chExt cx="923260" cy="1473496"/>
          </a:xfrm>
          <a:effectLst>
            <a:outerShdw blurRad="76200" dist="88900" dir="4620000" sx="109000" sy="109000" algn="ctr" rotWithShape="0">
              <a:schemeClr val="bg1">
                <a:lumMod val="65000"/>
                <a:alpha val="19000"/>
              </a:schemeClr>
            </a:outerShdw>
          </a:effectLst>
        </p:grpSpPr>
        <p:sp>
          <p:nvSpPr>
            <p:cNvPr id="5" name="Rectangle 4"/>
            <p:cNvSpPr/>
            <p:nvPr userDrawn="1"/>
          </p:nvSpPr>
          <p:spPr>
            <a:xfrm>
              <a:off x="838200" y="1008888"/>
              <a:ext cx="246888" cy="1353312"/>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95300" y="1219200"/>
              <a:ext cx="246888" cy="1143000"/>
            </a:xfrm>
            <a:prstGeom prst="rect">
              <a:avLst/>
            </a:prstGeom>
            <a:solidFill>
              <a:srgbClr val="99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rot="5400000">
              <a:off x="847060" y="545804"/>
              <a:ext cx="228600" cy="914400"/>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4210829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h_Outline">
    <p:spTree>
      <p:nvGrpSpPr>
        <p:cNvPr id="1" name=""/>
        <p:cNvGrpSpPr/>
        <p:nvPr/>
      </p:nvGrpSpPr>
      <p:grpSpPr>
        <a:xfrm>
          <a:off x="0" y="0"/>
          <a:ext cx="0" cy="0"/>
          <a:chOff x="0" y="0"/>
          <a:chExt cx="0" cy="0"/>
        </a:xfrm>
      </p:grpSpPr>
      <p:sp>
        <p:nvSpPr>
          <p:cNvPr id="8" name="Rectangle 7"/>
          <p:cNvSpPr/>
          <p:nvPr userDrawn="1"/>
        </p:nvSpPr>
        <p:spPr>
          <a:xfrm>
            <a:off x="6781800" y="6362700"/>
            <a:ext cx="2362200" cy="342900"/>
          </a:xfrm>
          <a:prstGeom prst="rect">
            <a:avLst/>
          </a:prstGeom>
          <a:solidFill>
            <a:srgbClr val="00C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57200" y="228600"/>
            <a:ext cx="8229600" cy="1143000"/>
          </a:xfrm>
        </p:spPr>
        <p:txBody>
          <a:bodyPr>
            <a:noAutofit/>
          </a:bodyPr>
          <a:lstStyle>
            <a:lvl1pPr algn="l">
              <a:defRPr sz="4400" b="0" baseline="0">
                <a:solidFill>
                  <a:srgbClr val="00CCFF"/>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t>CHAPTER OUTLINE</a:t>
            </a:r>
            <a:endParaRPr lang="en-US" dirty="0"/>
          </a:p>
        </p:txBody>
      </p:sp>
      <p:sp>
        <p:nvSpPr>
          <p:cNvPr id="3" name="Content Placeholder 2"/>
          <p:cNvSpPr>
            <a:spLocks noGrp="1"/>
          </p:cNvSpPr>
          <p:nvPr>
            <p:ph idx="1"/>
          </p:nvPr>
        </p:nvSpPr>
        <p:spPr>
          <a:xfrm>
            <a:off x="457200" y="1371600"/>
            <a:ext cx="8229600" cy="4754563"/>
          </a:xfrm>
        </p:spPr>
        <p:txBody>
          <a:bodyPr/>
          <a:lstStyle>
            <a:lvl1pPr marL="514350" indent="-514350">
              <a:buClr>
                <a:srgbClr val="00B0F0"/>
              </a:buClr>
              <a:buSzPct val="100000"/>
              <a:buFont typeface="+mj-lt"/>
              <a:buAutoNum type="arabicPeriod"/>
              <a:defRPr baseline="0">
                <a:latin typeface="Verdana" panose="020B0604030504040204" pitchFamily="34" charset="0"/>
                <a:ea typeface="Verdana" panose="020B0604030504040204" pitchFamily="34" charset="0"/>
                <a:cs typeface="Verdana" panose="020B0604030504040204" pitchFamily="34"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r>
              <a:rPr lang="en-US" dirty="0" smtClean="0"/>
              <a:t>Click to edit Master text styles</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cxnSp>
        <p:nvCxnSpPr>
          <p:cNvPr id="10" name="Straight Connector 9"/>
          <p:cNvCxnSpPr/>
          <p:nvPr userDrawn="1"/>
        </p:nvCxnSpPr>
        <p:spPr>
          <a:xfrm>
            <a:off x="609600" y="6324600"/>
            <a:ext cx="8534400" cy="0"/>
          </a:xfrm>
          <a:prstGeom prst="line">
            <a:avLst/>
          </a:prstGeom>
          <a:ln w="254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0" y="304800"/>
            <a:ext cx="8534400" cy="0"/>
          </a:xfrm>
          <a:prstGeom prst="line">
            <a:avLst/>
          </a:prstGeom>
          <a:ln w="254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483928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_Learning_Obj">
    <p:spTree>
      <p:nvGrpSpPr>
        <p:cNvPr id="1" name=""/>
        <p:cNvGrpSpPr/>
        <p:nvPr/>
      </p:nvGrpSpPr>
      <p:grpSpPr>
        <a:xfrm>
          <a:off x="0" y="0"/>
          <a:ext cx="0" cy="0"/>
          <a:chOff x="0" y="0"/>
          <a:chExt cx="0" cy="0"/>
        </a:xfrm>
      </p:grpSpPr>
      <p:sp>
        <p:nvSpPr>
          <p:cNvPr id="8" name="Rectangle 7"/>
          <p:cNvSpPr/>
          <p:nvPr userDrawn="1"/>
        </p:nvSpPr>
        <p:spPr>
          <a:xfrm>
            <a:off x="6781800" y="6362700"/>
            <a:ext cx="2362200" cy="34290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57200" y="1600200"/>
            <a:ext cx="8229600" cy="4525963"/>
          </a:xfrm>
        </p:spPr>
        <p:txBody>
          <a:bodyPr/>
          <a:lstStyle>
            <a:lvl1pPr marL="514350" indent="-514350">
              <a:buClr>
                <a:srgbClr val="FF9900"/>
              </a:buClr>
              <a:buSzPct val="100000"/>
              <a:buFont typeface="+mj-lt"/>
              <a:buAutoNum type="arabicPeriod"/>
              <a:defRPr baseline="0">
                <a:latin typeface="Times New Roman" panose="02020603050405020304" pitchFamily="18" charset="0"/>
                <a:ea typeface="Verdana" panose="020B0604030504040204" pitchFamily="34" charset="0"/>
                <a:cs typeface="Times New Roman" panose="02020603050405020304"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r>
              <a:rPr lang="en-US" dirty="0" smtClean="0"/>
              <a:t>Click to edit Master text styles</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cxnSp>
        <p:nvCxnSpPr>
          <p:cNvPr id="10" name="Straight Connector 9"/>
          <p:cNvCxnSpPr/>
          <p:nvPr userDrawn="1"/>
        </p:nvCxnSpPr>
        <p:spPr>
          <a:xfrm>
            <a:off x="609600" y="6324600"/>
            <a:ext cx="8534400" cy="0"/>
          </a:xfrm>
          <a:prstGeom prst="line">
            <a:avLst/>
          </a:prstGeom>
          <a:ln w="254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0" y="304800"/>
            <a:ext cx="8534400" cy="0"/>
          </a:xfrm>
          <a:prstGeom prst="line">
            <a:avLst/>
          </a:prstGeom>
          <a:ln w="254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Subtitle 2"/>
          <p:cNvSpPr>
            <a:spLocks noGrp="1"/>
          </p:cNvSpPr>
          <p:nvPr>
            <p:ph type="subTitle" idx="13" hasCustomPrompt="1"/>
          </p:nvPr>
        </p:nvSpPr>
        <p:spPr>
          <a:xfrm>
            <a:off x="457200" y="533400"/>
            <a:ext cx="8686800" cy="1066800"/>
          </a:xfrm>
        </p:spPr>
        <p:txBody>
          <a:bodyPr>
            <a:normAutofit/>
          </a:bodyPr>
          <a:lstStyle>
            <a:lvl1pPr marL="0" indent="0" algn="l">
              <a:lnSpc>
                <a:spcPts val="6800"/>
              </a:lnSpc>
              <a:spcBef>
                <a:spcPts val="600"/>
              </a:spcBef>
              <a:spcAft>
                <a:spcPts val="600"/>
              </a:spcAft>
              <a:buNone/>
              <a:defRPr sz="4400" baseline="0">
                <a:solidFill>
                  <a:srgbClr val="FF9900"/>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LEARNING OBJECTIVES</a:t>
            </a:r>
            <a:endParaRPr lang="en-US" dirty="0"/>
          </a:p>
        </p:txBody>
      </p:sp>
      <p:sp>
        <p:nvSpPr>
          <p:cNvPr id="11" name="Subtitle 2"/>
          <p:cNvSpPr txBox="1">
            <a:spLocks/>
          </p:cNvSpPr>
          <p:nvPr userDrawn="1"/>
        </p:nvSpPr>
        <p:spPr>
          <a:xfrm>
            <a:off x="7263063" y="533400"/>
            <a:ext cx="1652337" cy="1066800"/>
          </a:xfrm>
          <a:prstGeom prst="rect">
            <a:avLst/>
          </a:prstGeom>
        </p:spPr>
        <p:txBody>
          <a:bodyPr vert="horz" lIns="91440" tIns="45720" rIns="91440" bIns="45720" rtlCol="0">
            <a:normAutofit/>
          </a:bodyPr>
          <a:lstStyle>
            <a:lvl1pPr marL="0" indent="0" algn="l" defTabSz="914400" rtl="0" eaLnBrk="1" latinLnBrk="0" hangingPunct="1">
              <a:lnSpc>
                <a:spcPts val="6800"/>
              </a:lnSpc>
              <a:spcBef>
                <a:spcPts val="600"/>
              </a:spcBef>
              <a:spcAft>
                <a:spcPts val="600"/>
              </a:spcAft>
              <a:buFont typeface="Arial" pitchFamily="34" charset="0"/>
              <a:buNone/>
              <a:defRPr sz="4400" kern="1200" baseline="0">
                <a:solidFill>
                  <a:srgbClr val="FFC000"/>
                </a:solidFill>
                <a:latin typeface="Verdana" panose="020B0604030504040204" pitchFamily="34" charset="0"/>
                <a:ea typeface="Verdana" panose="020B0604030504040204" pitchFamily="34" charset="0"/>
                <a:cs typeface="Verdana" panose="020B0604030504040204" pitchFamily="34" charset="0"/>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solidFill>
                  <a:schemeClr val="tx2">
                    <a:lumMod val="60000"/>
                    <a:lumOff val="40000"/>
                  </a:schemeClr>
                </a:solidFill>
              </a:rPr>
              <a:t>&gt;&gt;&gt;</a:t>
            </a:r>
            <a:endParaRPr lang="en-US" dirty="0">
              <a:solidFill>
                <a:schemeClr val="tx2">
                  <a:lumMod val="60000"/>
                  <a:lumOff val="40000"/>
                </a:schemeClr>
              </a:solidFill>
            </a:endParaRPr>
          </a:p>
        </p:txBody>
      </p:sp>
    </p:spTree>
    <p:extLst>
      <p:ext uri="{BB962C8B-B14F-4D97-AF65-F5344CB8AC3E}">
        <p14:creationId xmlns:p14="http://schemas.microsoft.com/office/powerpoint/2010/main" val="40593933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pening Case">
    <p:spTree>
      <p:nvGrpSpPr>
        <p:cNvPr id="1" name=""/>
        <p:cNvGrpSpPr/>
        <p:nvPr/>
      </p:nvGrpSpPr>
      <p:grpSpPr>
        <a:xfrm>
          <a:off x="0" y="0"/>
          <a:ext cx="0" cy="0"/>
          <a:chOff x="0" y="0"/>
          <a:chExt cx="0" cy="0"/>
        </a:xfrm>
      </p:grpSpPr>
      <p:cxnSp>
        <p:nvCxnSpPr>
          <p:cNvPr id="8" name="Straight Connector 7"/>
          <p:cNvCxnSpPr/>
          <p:nvPr userDrawn="1"/>
        </p:nvCxnSpPr>
        <p:spPr>
          <a:xfrm>
            <a:off x="0" y="6477000"/>
            <a:ext cx="86868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Rectangle 8"/>
          <p:cNvSpPr/>
          <p:nvPr userDrawn="1"/>
        </p:nvSpPr>
        <p:spPr>
          <a:xfrm>
            <a:off x="8382000" y="5715000"/>
            <a:ext cx="304800" cy="762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userDrawn="1"/>
        </p:nvCxnSpPr>
        <p:spPr>
          <a:xfrm>
            <a:off x="609600" y="12192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a:xfrm>
            <a:off x="6553200" y="6119896"/>
            <a:ext cx="2133600" cy="365125"/>
          </a:xfrm>
        </p:spPr>
        <p:txBody>
          <a:bodyPr/>
          <a:lstStyle/>
          <a:p>
            <a:fld id="{AC392DC9-9688-4E44-A90B-C333AD8FEA09}" type="slidenum">
              <a:rPr lang="en-US" smtClean="0"/>
              <a:t>‹#›</a:t>
            </a:fld>
            <a:endParaRPr lang="en-US"/>
          </a:p>
        </p:txBody>
      </p:sp>
      <p:sp>
        <p:nvSpPr>
          <p:cNvPr id="7" name="Text Placeholder 6"/>
          <p:cNvSpPr>
            <a:spLocks noGrp="1"/>
          </p:cNvSpPr>
          <p:nvPr>
            <p:ph type="body" sz="quarter" idx="13"/>
          </p:nvPr>
        </p:nvSpPr>
        <p:spPr>
          <a:xfrm>
            <a:off x="457200" y="1371600"/>
            <a:ext cx="8229600" cy="4876800"/>
          </a:xfrm>
        </p:spPr>
        <p:txBody>
          <a:bodyPr>
            <a:normAutofit/>
          </a:bodyPr>
          <a:lstStyle>
            <a:lvl1pPr>
              <a:defRPr sz="3200" b="1" baseline="0">
                <a:latin typeface="Verdana" panose="020B0604030504040204" pitchFamily="34" charset="0"/>
                <a:ea typeface="Verdana" panose="020B0604030504040204" pitchFamily="34" charset="0"/>
                <a:cs typeface="Verdana" panose="020B0604030504040204" pitchFamily="34" charset="0"/>
              </a:defRPr>
            </a:lvl1pPr>
            <a:lvl2pPr marL="914400" indent="-457200">
              <a:buClr>
                <a:schemeClr val="accent1">
                  <a:lumMod val="75000"/>
                </a:schemeClr>
              </a:buClr>
              <a:buFont typeface="+mj-lt"/>
              <a:buAutoNum type="arabicPeriod"/>
              <a:defRPr sz="2400"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sz="2000"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sz="1800"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sz="1800"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itle 1"/>
          <p:cNvSpPr>
            <a:spLocks noGrp="1"/>
          </p:cNvSpPr>
          <p:nvPr>
            <p:ph type="title" hasCustomPrompt="1"/>
          </p:nvPr>
        </p:nvSpPr>
        <p:spPr>
          <a:xfrm>
            <a:off x="3276600" y="228600"/>
            <a:ext cx="2209800" cy="1143000"/>
          </a:xfrm>
        </p:spPr>
        <p:txBody>
          <a:bodyPr>
            <a:noAutofit/>
          </a:bodyPr>
          <a:lstStyle>
            <a:lvl1pPr algn="l">
              <a:defRPr sz="4400" b="1" baseline="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t>CASE</a:t>
            </a:r>
            <a:endParaRPr lang="en-US" dirty="0"/>
          </a:p>
        </p:txBody>
      </p:sp>
      <p:sp>
        <p:nvSpPr>
          <p:cNvPr id="14" name="Title 1"/>
          <p:cNvSpPr txBox="1">
            <a:spLocks/>
          </p:cNvSpPr>
          <p:nvPr userDrawn="1"/>
        </p:nvSpPr>
        <p:spPr>
          <a:xfrm>
            <a:off x="457200" y="228600"/>
            <a:ext cx="32766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400" b="1" kern="1200" baseline="0">
                <a:solidFill>
                  <a:srgbClr val="00CCFF"/>
                </a:solidFill>
                <a:latin typeface="Verdana" panose="020B0604030504040204" pitchFamily="34" charset="0"/>
                <a:ea typeface="Verdana" panose="020B0604030504040204" pitchFamily="34" charset="0"/>
                <a:cs typeface="Verdana" panose="020B0604030504040204" pitchFamily="34" charset="0"/>
              </a:defRPr>
            </a:lvl1pPr>
          </a:lstStyle>
          <a:p>
            <a:r>
              <a:rPr lang="en-US" b="0" dirty="0" smtClean="0">
                <a:solidFill>
                  <a:schemeClr val="accent1">
                    <a:lumMod val="75000"/>
                  </a:schemeClr>
                </a:solidFill>
              </a:rPr>
              <a:t>OPENING</a:t>
            </a:r>
            <a:endParaRPr lang="en-US" b="0" dirty="0">
              <a:solidFill>
                <a:schemeClr val="accent1">
                  <a:lumMod val="75000"/>
                </a:schemeClr>
              </a:solidFill>
            </a:endParaRPr>
          </a:p>
        </p:txBody>
      </p:sp>
      <p:sp>
        <p:nvSpPr>
          <p:cNvPr id="15" name="Title 1"/>
          <p:cNvSpPr txBox="1">
            <a:spLocks/>
          </p:cNvSpPr>
          <p:nvPr userDrawn="1"/>
        </p:nvSpPr>
        <p:spPr>
          <a:xfrm>
            <a:off x="5181600" y="228600"/>
            <a:ext cx="24384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400" b="1" kern="1200" baseline="0">
                <a:solidFill>
                  <a:srgbClr val="00CCFF"/>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solidFill>
                  <a:srgbClr val="6600CC"/>
                </a:solidFill>
              </a:rPr>
              <a:t>&gt;</a:t>
            </a:r>
            <a:endParaRPr lang="en-US" dirty="0">
              <a:solidFill>
                <a:srgbClr val="6600CC"/>
              </a:solidFill>
            </a:endParaRPr>
          </a:p>
        </p:txBody>
      </p:sp>
    </p:spTree>
    <p:extLst>
      <p:ext uri="{BB962C8B-B14F-4D97-AF65-F5344CB8AC3E}">
        <p14:creationId xmlns:p14="http://schemas.microsoft.com/office/powerpoint/2010/main" val="3856188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ts_about_bus">
    <p:spTree>
      <p:nvGrpSpPr>
        <p:cNvPr id="1" name=""/>
        <p:cNvGrpSpPr/>
        <p:nvPr/>
      </p:nvGrpSpPr>
      <p:grpSpPr>
        <a:xfrm>
          <a:off x="0" y="0"/>
          <a:ext cx="0" cy="0"/>
          <a:chOff x="0" y="0"/>
          <a:chExt cx="0" cy="0"/>
        </a:xfrm>
      </p:grpSpPr>
      <p:sp>
        <p:nvSpPr>
          <p:cNvPr id="4" name="Rectangle 3"/>
          <p:cNvSpPr/>
          <p:nvPr userDrawn="1"/>
        </p:nvSpPr>
        <p:spPr>
          <a:xfrm>
            <a:off x="0" y="1397296"/>
            <a:ext cx="9144000" cy="4927304"/>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6781800" y="6362700"/>
            <a:ext cx="2362200" cy="342900"/>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sp>
        <p:nvSpPr>
          <p:cNvPr id="25" name="Text Placeholder 24"/>
          <p:cNvSpPr>
            <a:spLocks noGrp="1"/>
          </p:cNvSpPr>
          <p:nvPr>
            <p:ph type="body" sz="quarter" idx="15" hasCustomPrompt="1"/>
          </p:nvPr>
        </p:nvSpPr>
        <p:spPr>
          <a:xfrm>
            <a:off x="1295400" y="635296"/>
            <a:ext cx="7772400" cy="990600"/>
          </a:xfrm>
        </p:spPr>
        <p:txBody>
          <a:bodyPr>
            <a:normAutofit/>
          </a:bodyPr>
          <a:lstStyle>
            <a:lvl1pPr marL="0" indent="0">
              <a:buNone/>
              <a:defRPr sz="4400" b="0" i="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smtClean="0"/>
              <a:t>’S ABOUT BUSINESS  0.0</a:t>
            </a:r>
            <a:endParaRPr lang="en-US" dirty="0"/>
          </a:p>
        </p:txBody>
      </p:sp>
      <p:cxnSp>
        <p:nvCxnSpPr>
          <p:cNvPr id="15" name="Straight Connector 14"/>
          <p:cNvCxnSpPr/>
          <p:nvPr userDrawn="1"/>
        </p:nvCxnSpPr>
        <p:spPr>
          <a:xfrm>
            <a:off x="0" y="1397296"/>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userDrawn="1"/>
        </p:nvGrpSpPr>
        <p:grpSpPr>
          <a:xfrm>
            <a:off x="609600" y="228600"/>
            <a:ext cx="923260" cy="1473496"/>
            <a:chOff x="495300" y="888704"/>
            <a:chExt cx="923260" cy="1473496"/>
          </a:xfrm>
          <a:effectLst>
            <a:outerShdw blurRad="76200" dist="88900" dir="4620000" sx="109000" sy="109000" algn="ctr" rotWithShape="0">
              <a:schemeClr val="bg1">
                <a:lumMod val="65000"/>
                <a:alpha val="19000"/>
              </a:schemeClr>
            </a:outerShdw>
          </a:effectLst>
        </p:grpSpPr>
        <p:sp>
          <p:nvSpPr>
            <p:cNvPr id="5" name="Rectangle 4"/>
            <p:cNvSpPr/>
            <p:nvPr userDrawn="1"/>
          </p:nvSpPr>
          <p:spPr>
            <a:xfrm>
              <a:off x="838200" y="1008888"/>
              <a:ext cx="246888" cy="1353312"/>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95300" y="1219200"/>
              <a:ext cx="246888" cy="1143000"/>
            </a:xfrm>
            <a:prstGeom prst="rect">
              <a:avLst/>
            </a:prstGeom>
            <a:solidFill>
              <a:srgbClr val="99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rot="5400000">
              <a:off x="847060" y="545804"/>
              <a:ext cx="228600" cy="914400"/>
            </a:xfrm>
            <a:prstGeom prst="rect">
              <a:avLst/>
            </a:prstGeom>
            <a:solidFill>
              <a:srgbClr val="000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Content Placeholder 20"/>
          <p:cNvSpPr>
            <a:spLocks noGrp="1"/>
          </p:cNvSpPr>
          <p:nvPr>
            <p:ph sz="quarter" idx="16"/>
          </p:nvPr>
        </p:nvSpPr>
        <p:spPr>
          <a:xfrm>
            <a:off x="609600" y="1828800"/>
            <a:ext cx="8001000" cy="4419600"/>
          </a:xfrm>
        </p:spPr>
        <p:txBody>
          <a:bodyPr/>
          <a:lstStyle>
            <a:lvl1pPr>
              <a:defRPr sz="3200" b="1"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71550" indent="-514350">
              <a:buClr>
                <a:srgbClr val="0000CC"/>
              </a:buClr>
              <a:buFont typeface="+mj-lt"/>
              <a:buAutoNum type="arabicPeriod"/>
              <a:defRPr sz="2400"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sz="2000"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sz="1800"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sz="1800"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3859488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opic Level2">
    <p:spTree>
      <p:nvGrpSpPr>
        <p:cNvPr id="1" name=""/>
        <p:cNvGrpSpPr/>
        <p:nvPr/>
      </p:nvGrpSpPr>
      <p:grpSpPr>
        <a:xfrm>
          <a:off x="0" y="0"/>
          <a:ext cx="0" cy="0"/>
          <a:chOff x="0" y="0"/>
          <a:chExt cx="0" cy="0"/>
        </a:xfrm>
      </p:grpSpPr>
      <p:sp>
        <p:nvSpPr>
          <p:cNvPr id="13" name="Rectangle 12"/>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6781800" y="6362700"/>
            <a:ext cx="2362200" cy="3429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2057400" y="304800"/>
            <a:ext cx="6553199" cy="1676400"/>
          </a:xfrm>
        </p:spPr>
        <p:txBody>
          <a:bodyPr>
            <a:normAutofit/>
          </a:bodyPr>
          <a:lstStyle>
            <a:lvl1pPr marL="0" indent="0" algn="l">
              <a:spcBef>
                <a:spcPts val="600"/>
              </a:spcBef>
              <a:spcAft>
                <a:spcPts val="600"/>
              </a:spcAft>
              <a:buNone/>
              <a:defRPr sz="4400" baseline="0">
                <a:solidFill>
                  <a:srgbClr val="FF9900"/>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C392DC9-9688-4E44-A90B-C333AD8FEA09}" type="slidenum">
              <a:rPr lang="en-US" smtClean="0"/>
              <a:pPr/>
              <a:t>‹#›</a:t>
            </a:fld>
            <a:endParaRPr lang="en-US" dirty="0"/>
          </a:p>
        </p:txBody>
      </p:sp>
      <p:sp>
        <p:nvSpPr>
          <p:cNvPr id="10" name="Text Placeholder 9"/>
          <p:cNvSpPr>
            <a:spLocks noGrp="1"/>
          </p:cNvSpPr>
          <p:nvPr>
            <p:ph type="body" sz="quarter" idx="14" hasCustomPrompt="1"/>
          </p:nvPr>
        </p:nvSpPr>
        <p:spPr>
          <a:xfrm>
            <a:off x="76200" y="0"/>
            <a:ext cx="1981200" cy="1524000"/>
          </a:xfrm>
        </p:spPr>
        <p:txBody>
          <a:bodyPr>
            <a:noAutofit/>
          </a:bodyPr>
          <a:lstStyle>
            <a:lvl1pPr marL="0" indent="0" algn="ctr">
              <a:buNone/>
              <a:defRPr sz="7200" baseline="0">
                <a:solidFill>
                  <a:schemeClr val="bg1">
                    <a:lumMod val="50000"/>
                  </a:schemeClr>
                </a:solidFill>
                <a:latin typeface="Century Gothic" pitchFamily="34" charset="0"/>
              </a:defRPr>
            </a:lvl1pPr>
            <a:lvl2pPr marL="457200" indent="0">
              <a:buNone/>
              <a:defRPr sz="7200" baseline="0">
                <a:latin typeface="Century Gothic" pitchFamily="34" charset="0"/>
              </a:defRPr>
            </a:lvl2pPr>
            <a:lvl3pPr marL="914400" indent="0">
              <a:buNone/>
              <a:defRPr sz="7200" baseline="0">
                <a:latin typeface="Century Gothic" pitchFamily="34" charset="0"/>
              </a:defRPr>
            </a:lvl3pPr>
            <a:lvl4pPr marL="1371600" indent="0">
              <a:buNone/>
              <a:defRPr sz="7200" baseline="0">
                <a:latin typeface="Century Gothic" pitchFamily="34" charset="0"/>
              </a:defRPr>
            </a:lvl4pPr>
            <a:lvl5pPr marL="1828800" indent="0">
              <a:buNone/>
              <a:defRPr sz="7200" baseline="0">
                <a:latin typeface="Century Gothic" pitchFamily="34" charset="0"/>
              </a:defRPr>
            </a:lvl5pPr>
          </a:lstStyle>
          <a:p>
            <a:pPr lvl="0"/>
            <a:r>
              <a:rPr lang="en-US" dirty="0" smtClean="0"/>
              <a:t>0.0</a:t>
            </a:r>
            <a:endParaRPr lang="en-US" dirty="0"/>
          </a:p>
        </p:txBody>
      </p:sp>
      <p:sp>
        <p:nvSpPr>
          <p:cNvPr id="21" name="Content Placeholder 20"/>
          <p:cNvSpPr>
            <a:spLocks noGrp="1"/>
          </p:cNvSpPr>
          <p:nvPr>
            <p:ph sz="quarter" idx="15"/>
          </p:nvPr>
        </p:nvSpPr>
        <p:spPr>
          <a:xfrm>
            <a:off x="1066800" y="2438400"/>
            <a:ext cx="7543800" cy="3810000"/>
          </a:xfrm>
        </p:spPr>
        <p:txBody>
          <a:bodyPr/>
          <a:lstStyle>
            <a:lvl1pPr>
              <a:defRPr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1" name="Straight Connector 10"/>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945643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Slidezaxcv">
    <p:spTree>
      <p:nvGrpSpPr>
        <p:cNvPr id="1" name=""/>
        <p:cNvGrpSpPr/>
        <p:nvPr/>
      </p:nvGrpSpPr>
      <p:grpSpPr>
        <a:xfrm>
          <a:off x="0" y="0"/>
          <a:ext cx="0" cy="0"/>
          <a:chOff x="0" y="0"/>
          <a:chExt cx="0" cy="0"/>
        </a:xfrm>
      </p:grpSpPr>
      <p:cxnSp>
        <p:nvCxnSpPr>
          <p:cNvPr id="19" name="Straight Connector 18"/>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6781800" y="6362700"/>
            <a:ext cx="2362200" cy="342900"/>
          </a:xfrm>
          <a:prstGeom prst="rect">
            <a:avLst/>
          </a:prstGeom>
          <a:solidFill>
            <a:srgbClr val="660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ubtitle 2"/>
          <p:cNvSpPr>
            <a:spLocks noGrp="1"/>
          </p:cNvSpPr>
          <p:nvPr>
            <p:ph type="subTitle" idx="1"/>
          </p:nvPr>
        </p:nvSpPr>
        <p:spPr>
          <a:xfrm>
            <a:off x="457200" y="76200"/>
            <a:ext cx="8153399" cy="1371600"/>
          </a:xfrm>
        </p:spPr>
        <p:txBody>
          <a:bodyPr anchor="b" anchorCtr="0">
            <a:normAutofit/>
          </a:bodyPr>
          <a:lstStyle>
            <a:lvl1pPr marL="0" indent="0" algn="l">
              <a:spcBef>
                <a:spcPts val="600"/>
              </a:spcBef>
              <a:spcAft>
                <a:spcPts val="600"/>
              </a:spcAft>
              <a:buNone/>
              <a:defRPr sz="440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457200" y="1524000"/>
            <a:ext cx="8153400" cy="4724400"/>
          </a:xfrm>
        </p:spPr>
        <p:txBody>
          <a:bodyPr/>
          <a:lstStyle>
            <a:lvl1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4478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704005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opic Level3">
    <p:spTree>
      <p:nvGrpSpPr>
        <p:cNvPr id="1" name=""/>
        <p:cNvGrpSpPr/>
        <p:nvPr/>
      </p:nvGrpSpPr>
      <p:grpSpPr>
        <a:xfrm>
          <a:off x="0" y="0"/>
          <a:ext cx="0" cy="0"/>
          <a:chOff x="0" y="0"/>
          <a:chExt cx="0" cy="0"/>
        </a:xfrm>
      </p:grpSpPr>
      <p:sp>
        <p:nvSpPr>
          <p:cNvPr id="26" name="Rectangle 25"/>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6781800" y="6362700"/>
            <a:ext cx="2362200" cy="342900"/>
          </a:xfrm>
          <a:prstGeom prst="rect">
            <a:avLst/>
          </a:prstGeom>
          <a:solidFill>
            <a:srgbClr val="660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ubtitle 2"/>
          <p:cNvSpPr>
            <a:spLocks noGrp="1"/>
          </p:cNvSpPr>
          <p:nvPr>
            <p:ph type="subTitle" idx="1"/>
          </p:nvPr>
        </p:nvSpPr>
        <p:spPr>
          <a:xfrm>
            <a:off x="457200" y="76200"/>
            <a:ext cx="8153399" cy="1676400"/>
          </a:xfrm>
        </p:spPr>
        <p:txBody>
          <a:bodyPr anchor="b" anchorCtr="0">
            <a:normAutofit/>
          </a:bodyPr>
          <a:lstStyle>
            <a:lvl1pPr marL="0" indent="0" algn="l">
              <a:spcBef>
                <a:spcPts val="600"/>
              </a:spcBef>
              <a:spcAft>
                <a:spcPts val="600"/>
              </a:spcAft>
              <a:buNone/>
              <a:defRPr sz="4400" baseline="0">
                <a:solidFill>
                  <a:srgbClr val="6600CC"/>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609600" y="2286000"/>
            <a:ext cx="8001000" cy="3962400"/>
          </a:xfrm>
        </p:spPr>
        <p:txBody>
          <a:bodyPr/>
          <a:lstStyle>
            <a:lvl1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2035406"/>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opic Level4">
    <p:spTree>
      <p:nvGrpSpPr>
        <p:cNvPr id="1" name=""/>
        <p:cNvGrpSpPr/>
        <p:nvPr/>
      </p:nvGrpSpPr>
      <p:grpSpPr>
        <a:xfrm>
          <a:off x="0" y="0"/>
          <a:ext cx="0" cy="0"/>
          <a:chOff x="0" y="0"/>
          <a:chExt cx="0" cy="0"/>
        </a:xfrm>
      </p:grpSpPr>
      <p:sp>
        <p:nvSpPr>
          <p:cNvPr id="26" name="Rectangle 25"/>
          <p:cNvSpPr/>
          <p:nvPr userDrawn="1"/>
        </p:nvSpPr>
        <p:spPr>
          <a:xfrm>
            <a:off x="0" y="1905000"/>
            <a:ext cx="9144000" cy="4419600"/>
          </a:xfrm>
          <a:prstGeom prst="rect">
            <a:avLst/>
          </a:prstGeom>
          <a:solidFill>
            <a:srgbClr val="FFFFCC">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userDrawn="1"/>
        </p:nvCxnSpPr>
        <p:spPr>
          <a:xfrm>
            <a:off x="609600" y="63246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6781800" y="6362700"/>
            <a:ext cx="2362200" cy="342900"/>
          </a:xfrm>
          <a:prstGeom prst="rect">
            <a:avLst/>
          </a:prstGeom>
          <a:solidFill>
            <a:srgbClr val="99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ubtitle 2"/>
          <p:cNvSpPr>
            <a:spLocks noGrp="1"/>
          </p:cNvSpPr>
          <p:nvPr>
            <p:ph type="subTitle" idx="1"/>
          </p:nvPr>
        </p:nvSpPr>
        <p:spPr>
          <a:xfrm>
            <a:off x="457200" y="76200"/>
            <a:ext cx="8153399" cy="1676400"/>
          </a:xfrm>
        </p:spPr>
        <p:txBody>
          <a:bodyPr anchor="b" anchorCtr="0">
            <a:normAutofit/>
          </a:bodyPr>
          <a:lstStyle>
            <a:lvl1pPr marL="0" indent="0" algn="l">
              <a:spcBef>
                <a:spcPts val="600"/>
              </a:spcBef>
              <a:spcAft>
                <a:spcPts val="600"/>
              </a:spcAft>
              <a:buNone/>
              <a:defRPr sz="4400" baseline="0">
                <a:solidFill>
                  <a:srgbClr val="9900FF"/>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Slide Number Placeholder 5"/>
          <p:cNvSpPr>
            <a:spLocks noGrp="1"/>
          </p:cNvSpPr>
          <p:nvPr>
            <p:ph type="sldNum" sz="quarter" idx="12"/>
          </p:nvPr>
        </p:nvSpPr>
        <p:spPr>
          <a:xfrm>
            <a:off x="6553200" y="6356350"/>
            <a:ext cx="2133600" cy="365125"/>
          </a:xfrm>
        </p:spPr>
        <p:txBody>
          <a:bodyPr/>
          <a:lstStyle>
            <a:lvl1pPr>
              <a:defRPr>
                <a:solidFill>
                  <a:schemeClr val="bg1"/>
                </a:solidFill>
              </a:defRPr>
            </a:lvl1pPr>
          </a:lstStyle>
          <a:p>
            <a:fld id="{AC392DC9-9688-4E44-A90B-C333AD8FEA09}" type="slidenum">
              <a:rPr lang="en-US" smtClean="0"/>
              <a:pPr/>
              <a:t>‹#›</a:t>
            </a:fld>
            <a:endParaRPr lang="en-US" dirty="0"/>
          </a:p>
        </p:txBody>
      </p:sp>
      <p:sp>
        <p:nvSpPr>
          <p:cNvPr id="24" name="Content Placeholder 20"/>
          <p:cNvSpPr>
            <a:spLocks noGrp="1"/>
          </p:cNvSpPr>
          <p:nvPr>
            <p:ph sz="quarter" idx="15"/>
          </p:nvPr>
        </p:nvSpPr>
        <p:spPr>
          <a:xfrm>
            <a:off x="609600" y="2286000"/>
            <a:ext cx="8001000" cy="3962400"/>
          </a:xfrm>
        </p:spPr>
        <p:txBody>
          <a:bodyPr/>
          <a:lstStyle>
            <a:lvl1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vl2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2pPr>
            <a:lvl3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3pPr>
            <a:lvl4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4pPr>
            <a:lvl5pPr>
              <a:defRPr baseline="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5" name="Straight Connector 24"/>
          <p:cNvCxnSpPr/>
          <p:nvPr userDrawn="1"/>
        </p:nvCxnSpPr>
        <p:spPr>
          <a:xfrm>
            <a:off x="0" y="1905000"/>
            <a:ext cx="85344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31302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C692F6-6F2F-4CFD-A777-05649129AE6F}" type="datetimeFigureOut">
              <a:rPr lang="en-US" smtClean="0"/>
              <a:t>10/22/2014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392DC9-9688-4E44-A90B-C333AD8FEA09}" type="slidenum">
              <a:rPr lang="en-US" smtClean="0"/>
              <a:t>‹#›</a:t>
            </a:fld>
            <a:endParaRPr lang="en-US"/>
          </a:p>
        </p:txBody>
      </p:sp>
    </p:spTree>
    <p:extLst>
      <p:ext uri="{BB962C8B-B14F-4D97-AF65-F5344CB8AC3E}">
        <p14:creationId xmlns:p14="http://schemas.microsoft.com/office/powerpoint/2010/main" val="29186416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5" r:id="rId3"/>
    <p:sldLayoutId id="2147483654" r:id="rId4"/>
    <p:sldLayoutId id="2147483662" r:id="rId5"/>
    <p:sldLayoutId id="2147483663" r:id="rId6"/>
    <p:sldLayoutId id="2147483676" r:id="rId7"/>
    <p:sldLayoutId id="2147483677" r:id="rId8"/>
    <p:sldLayoutId id="2147483682" r:id="rId9"/>
    <p:sldLayoutId id="2147483683" r:id="rId10"/>
    <p:sldLayoutId id="2147483664" r:id="rId11"/>
    <p:sldLayoutId id="2147483678" r:id="rId12"/>
    <p:sldLayoutId id="2147483679" r:id="rId13"/>
    <p:sldLayoutId id="2147483680" r:id="rId14"/>
    <p:sldLayoutId id="2147483681" r:id="rId15"/>
  </p:sldLayoutIdLst>
  <p:timing>
    <p:tnLst>
      <p:par>
        <p:cTn id="1" dur="indefinite" restart="never" nodeType="tmRoot"/>
      </p:par>
    </p:tnLst>
  </p:timing>
  <p:txStyles>
    <p:titleStyle>
      <a:lvl1pPr algn="l" defTabSz="914400" rtl="0" eaLnBrk="1" latinLnBrk="0" hangingPunct="1">
        <a:spcBef>
          <a:spcPct val="0"/>
        </a:spcBef>
        <a:buNone/>
        <a:defRPr sz="44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smtClean="0"/>
              <a:t>4</a:t>
            </a:r>
            <a:endParaRPr lang="en-US" dirty="0"/>
          </a:p>
        </p:txBody>
      </p:sp>
      <p:sp>
        <p:nvSpPr>
          <p:cNvPr id="4" name="Subtitle 3"/>
          <p:cNvSpPr>
            <a:spLocks noGrp="1"/>
          </p:cNvSpPr>
          <p:nvPr>
            <p:ph type="subTitle" idx="1"/>
          </p:nvPr>
        </p:nvSpPr>
        <p:spPr>
          <a:xfrm>
            <a:off x="228600" y="3810000"/>
            <a:ext cx="8763000" cy="2895600"/>
          </a:xfrm>
        </p:spPr>
        <p:txBody>
          <a:bodyPr>
            <a:normAutofit/>
          </a:bodyPr>
          <a:lstStyle/>
          <a:p>
            <a:r>
              <a:rPr lang="en-US" sz="6600" dirty="0" smtClean="0"/>
              <a:t>Telecommunications </a:t>
            </a:r>
            <a:br>
              <a:rPr lang="en-US" sz="6600" dirty="0" smtClean="0"/>
            </a:br>
            <a:r>
              <a:rPr lang="en-US" sz="6600" dirty="0" smtClean="0"/>
              <a:t>and Networking</a:t>
            </a:r>
            <a:endParaRPr lang="en-US" sz="6600" dirty="0"/>
          </a:p>
        </p:txBody>
      </p:sp>
    </p:spTree>
    <p:extLst>
      <p:ext uri="{BB962C8B-B14F-4D97-AF65-F5344CB8AC3E}">
        <p14:creationId xmlns:p14="http://schemas.microsoft.com/office/powerpoint/2010/main" val="7700954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smtClean="0"/>
              <a:t>Communications Media and Channels</a:t>
            </a:r>
            <a:endParaRPr lang="en-US" dirty="0"/>
          </a:p>
        </p:txBody>
      </p:sp>
      <p:sp>
        <p:nvSpPr>
          <p:cNvPr id="6" name="Content Placeholder 5"/>
          <p:cNvSpPr>
            <a:spLocks noGrp="1"/>
          </p:cNvSpPr>
          <p:nvPr>
            <p:ph sz="quarter" idx="15"/>
          </p:nvPr>
        </p:nvSpPr>
        <p:spPr/>
        <p:txBody>
          <a:bodyPr/>
          <a:lstStyle/>
          <a:p>
            <a:r>
              <a:rPr lang="en-US" dirty="0" smtClean="0"/>
              <a:t>Twisted-Pair Wire</a:t>
            </a:r>
          </a:p>
          <a:p>
            <a:r>
              <a:rPr lang="en-US" dirty="0" smtClean="0"/>
              <a:t>Coaxial Cable</a:t>
            </a:r>
          </a:p>
          <a:p>
            <a:r>
              <a:rPr lang="en-US" dirty="0" smtClean="0"/>
              <a:t>Fiber Optics</a:t>
            </a:r>
          </a:p>
          <a:p>
            <a:endParaRPr lang="en-US" dirty="0"/>
          </a:p>
        </p:txBody>
      </p:sp>
    </p:spTree>
    <p:extLst>
      <p:ext uri="{BB962C8B-B14F-4D97-AF65-F5344CB8AC3E}">
        <p14:creationId xmlns:p14="http://schemas.microsoft.com/office/powerpoint/2010/main" val="7528956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normAutofit lnSpcReduction="10000"/>
          </a:bodyPr>
          <a:lstStyle/>
          <a:p>
            <a:r>
              <a:rPr lang="en-US" dirty="0" smtClean="0"/>
              <a:t>Communications Media: Twisted-Pair Wire</a:t>
            </a:r>
            <a:endParaRPr lang="en-US" dirty="0"/>
          </a:p>
        </p:txBody>
      </p:sp>
      <p:pic>
        <p:nvPicPr>
          <p:cNvPr id="7" name="Picture 2"/>
          <p:cNvPicPr>
            <a:picLocks noGrp="1" noChangeAspect="1" noChangeArrowheads="1"/>
          </p:cNvPicPr>
          <p:nvPr>
            <p:ph sz="quarter" idx="15"/>
          </p:nvPr>
        </p:nvPicPr>
        <p:blipFill>
          <a:blip r:embed="rId3">
            <a:extLst>
              <a:ext uri="{28A0092B-C50C-407E-A947-70E740481C1C}">
                <a14:useLocalDpi xmlns:a14="http://schemas.microsoft.com/office/drawing/2010/main" val="0"/>
              </a:ext>
            </a:extLst>
          </a:blip>
          <a:srcRect/>
          <a:stretch>
            <a:fillRect/>
          </a:stretch>
        </p:blipFill>
        <p:spPr bwMode="auto">
          <a:xfrm>
            <a:off x="2047875" y="1876425"/>
            <a:ext cx="4972050" cy="4019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76532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normAutofit lnSpcReduction="10000"/>
          </a:bodyPr>
          <a:lstStyle/>
          <a:p>
            <a:r>
              <a:rPr lang="en-US" dirty="0" smtClean="0"/>
              <a:t>Communications Media: Coaxial Cable</a:t>
            </a:r>
            <a:endParaRPr lang="en-US" dirty="0"/>
          </a:p>
        </p:txBody>
      </p:sp>
      <p:pic>
        <p:nvPicPr>
          <p:cNvPr id="7" name="Picture 3"/>
          <p:cNvPicPr>
            <a:picLocks noGrp="1" noChangeAspect="1" noChangeArrowheads="1"/>
          </p:cNvPicPr>
          <p:nvPr>
            <p:ph sz="quarter" idx="15"/>
          </p:nvPr>
        </p:nvPicPr>
        <p:blipFill>
          <a:blip r:embed="rId3">
            <a:extLst>
              <a:ext uri="{28A0092B-C50C-407E-A947-70E740481C1C}">
                <a14:useLocalDpi xmlns:a14="http://schemas.microsoft.com/office/drawing/2010/main" val="0"/>
              </a:ext>
            </a:extLst>
          </a:blip>
          <a:srcRect/>
          <a:stretch>
            <a:fillRect/>
          </a:stretch>
        </p:blipFill>
        <p:spPr bwMode="auto">
          <a:xfrm>
            <a:off x="609600" y="2040841"/>
            <a:ext cx="8153400" cy="36907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59330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normAutofit lnSpcReduction="10000"/>
          </a:bodyPr>
          <a:lstStyle/>
          <a:p>
            <a:r>
              <a:rPr lang="en-US" dirty="0" smtClean="0"/>
              <a:t>Communications Media: Fiber Optics</a:t>
            </a:r>
            <a:endParaRPr lang="en-US" dirty="0"/>
          </a:p>
        </p:txBody>
      </p:sp>
      <p:pic>
        <p:nvPicPr>
          <p:cNvPr id="7" name="Picture 4"/>
          <p:cNvPicPr>
            <a:picLocks noGrp="1" noChangeAspect="1" noChangeArrowheads="1"/>
          </p:cNvPicPr>
          <p:nvPr>
            <p:ph sz="quarter" idx="15"/>
          </p:nvPr>
        </p:nvPicPr>
        <p:blipFill>
          <a:blip r:embed="rId3">
            <a:extLst>
              <a:ext uri="{28A0092B-C50C-407E-A947-70E740481C1C}">
                <a14:useLocalDpi xmlns:a14="http://schemas.microsoft.com/office/drawing/2010/main" val="0"/>
              </a:ext>
            </a:extLst>
          </a:blip>
          <a:srcRect/>
          <a:stretch>
            <a:fillRect/>
          </a:stretch>
        </p:blipFill>
        <p:spPr bwMode="auto">
          <a:xfrm>
            <a:off x="457200" y="1661882"/>
            <a:ext cx="8153400" cy="44486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59330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normAutofit fontScale="85000" lnSpcReduction="20000"/>
          </a:bodyPr>
          <a:lstStyle/>
          <a:p>
            <a:r>
              <a:rPr lang="en-US" dirty="0" smtClean="0"/>
              <a:t>Table 4.1: Advantages and Disadvantages of Wireline Communications Channels</a:t>
            </a:r>
            <a:endParaRPr lang="en-US" dirty="0"/>
          </a:p>
        </p:txBody>
      </p:sp>
      <p:pic>
        <p:nvPicPr>
          <p:cNvPr id="19458"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tretch>
            <a:fillRect/>
          </a:stretch>
        </p:blipFill>
        <p:spPr bwMode="auto">
          <a:xfrm>
            <a:off x="899160" y="1828800"/>
            <a:ext cx="7269480"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454301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Network Protocols</a:t>
            </a:r>
            <a:endParaRPr lang="en-US" dirty="0"/>
          </a:p>
        </p:txBody>
      </p:sp>
      <p:sp>
        <p:nvSpPr>
          <p:cNvPr id="3" name="Content Placeholder 2"/>
          <p:cNvSpPr>
            <a:spLocks noGrp="1"/>
          </p:cNvSpPr>
          <p:nvPr>
            <p:ph sz="quarter" idx="15"/>
          </p:nvPr>
        </p:nvSpPr>
        <p:spPr/>
        <p:txBody>
          <a:bodyPr/>
          <a:lstStyle/>
          <a:p>
            <a:r>
              <a:rPr lang="en-US" dirty="0" smtClean="0"/>
              <a:t>Ethernet</a:t>
            </a:r>
          </a:p>
          <a:p>
            <a:r>
              <a:rPr lang="en-US" dirty="0" smtClean="0"/>
              <a:t>Transmission Control Protocol / Internet Protocol (TCP/IP)</a:t>
            </a:r>
            <a:endParaRPr lang="en-US" dirty="0"/>
          </a:p>
        </p:txBody>
      </p:sp>
    </p:spTree>
    <p:extLst>
      <p:ext uri="{BB962C8B-B14F-4D97-AF65-F5344CB8AC3E}">
        <p14:creationId xmlns:p14="http://schemas.microsoft.com/office/powerpoint/2010/main" val="33933611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Transmission Control Protocol / Internet Protocol</a:t>
            </a:r>
            <a:endParaRPr lang="en-US" dirty="0"/>
          </a:p>
        </p:txBody>
      </p:sp>
      <p:sp>
        <p:nvSpPr>
          <p:cNvPr id="5" name="Content Placeholder 4"/>
          <p:cNvSpPr>
            <a:spLocks noGrp="1"/>
          </p:cNvSpPr>
          <p:nvPr>
            <p:ph sz="quarter" idx="15"/>
          </p:nvPr>
        </p:nvSpPr>
        <p:spPr/>
        <p:txBody>
          <a:bodyPr/>
          <a:lstStyle/>
          <a:p>
            <a:r>
              <a:rPr lang="en-US" dirty="0" smtClean="0"/>
              <a:t>Three Basic Functions of TCP</a:t>
            </a:r>
          </a:p>
          <a:p>
            <a:r>
              <a:rPr lang="en-US" dirty="0" smtClean="0"/>
              <a:t>Packets &amp; Packet Switching</a:t>
            </a:r>
          </a:p>
          <a:p>
            <a:r>
              <a:rPr lang="en-US" dirty="0" smtClean="0"/>
              <a:t>Four Layers of the TCP/IP Reference Model</a:t>
            </a:r>
            <a:endParaRPr lang="en-US" dirty="0"/>
          </a:p>
        </p:txBody>
      </p:sp>
    </p:spTree>
    <p:extLst>
      <p:ext uri="{BB962C8B-B14F-4D97-AF65-F5344CB8AC3E}">
        <p14:creationId xmlns:p14="http://schemas.microsoft.com/office/powerpoint/2010/main" val="591539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Figure 4.8: Packet Switching</a:t>
            </a:r>
            <a:endParaRPr lang="en-US" dirty="0"/>
          </a:p>
        </p:txBody>
      </p:sp>
      <p:pic>
        <p:nvPicPr>
          <p:cNvPr id="22530"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457200" y="2710717"/>
            <a:ext cx="8153400" cy="30367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03601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Three Basic Functions of the TCP</a:t>
            </a:r>
            <a:endParaRPr lang="en-US" dirty="0"/>
          </a:p>
        </p:txBody>
      </p:sp>
      <p:sp>
        <p:nvSpPr>
          <p:cNvPr id="5" name="Content Placeholder 4"/>
          <p:cNvSpPr>
            <a:spLocks noGrp="1"/>
          </p:cNvSpPr>
          <p:nvPr>
            <p:ph sz="quarter" idx="15"/>
          </p:nvPr>
        </p:nvSpPr>
        <p:spPr/>
        <p:txBody>
          <a:bodyPr/>
          <a:lstStyle/>
          <a:p>
            <a:pPr marL="514350" indent="-514350">
              <a:buFont typeface="+mj-lt"/>
              <a:buAutoNum type="arabicPeriod"/>
            </a:pPr>
            <a:r>
              <a:rPr lang="en-US" dirty="0"/>
              <a:t>Manages the movement of data packets between computers by establishing a connection between the computers</a:t>
            </a:r>
          </a:p>
          <a:p>
            <a:pPr marL="514350" indent="-514350">
              <a:buFont typeface="+mj-lt"/>
              <a:buAutoNum type="arabicPeriod"/>
            </a:pPr>
            <a:r>
              <a:rPr lang="en-US" dirty="0"/>
              <a:t>Sequences the transfer of packets</a:t>
            </a:r>
          </a:p>
          <a:p>
            <a:pPr marL="514350" indent="-514350">
              <a:buFont typeface="+mj-lt"/>
              <a:buAutoNum type="arabicPeriod"/>
            </a:pPr>
            <a:r>
              <a:rPr lang="en-US" dirty="0"/>
              <a:t>Acknowledges the packets that have been </a:t>
            </a:r>
            <a:r>
              <a:rPr lang="en-US" dirty="0" smtClean="0"/>
              <a:t>transmitted</a:t>
            </a:r>
            <a:endParaRPr lang="en-US" dirty="0"/>
          </a:p>
        </p:txBody>
      </p:sp>
    </p:spTree>
    <p:extLst>
      <p:ext uri="{BB962C8B-B14F-4D97-AF65-F5344CB8AC3E}">
        <p14:creationId xmlns:p14="http://schemas.microsoft.com/office/powerpoint/2010/main" val="3477074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Four Layers of the TCP/IP Reference Model</a:t>
            </a:r>
          </a:p>
        </p:txBody>
      </p:sp>
      <p:sp>
        <p:nvSpPr>
          <p:cNvPr id="3" name="Content Placeholder 2"/>
          <p:cNvSpPr>
            <a:spLocks noGrp="1"/>
          </p:cNvSpPr>
          <p:nvPr>
            <p:ph sz="quarter" idx="15"/>
          </p:nvPr>
        </p:nvSpPr>
        <p:spPr/>
        <p:txBody>
          <a:bodyPr>
            <a:normAutofit/>
          </a:bodyPr>
          <a:lstStyle/>
          <a:p>
            <a:pPr marL="514350" indent="-514350">
              <a:buFont typeface="+mj-lt"/>
              <a:buAutoNum type="arabicPeriod"/>
            </a:pPr>
            <a:r>
              <a:rPr lang="en-US" dirty="0"/>
              <a:t>Application </a:t>
            </a:r>
            <a:r>
              <a:rPr lang="en-US" dirty="0" smtClean="0"/>
              <a:t>Layer</a:t>
            </a:r>
          </a:p>
          <a:p>
            <a:pPr marL="514350" indent="-514350">
              <a:buFont typeface="+mj-lt"/>
              <a:buAutoNum type="arabicPeriod"/>
            </a:pPr>
            <a:r>
              <a:rPr lang="en-US" dirty="0" smtClean="0"/>
              <a:t>Transport Layer</a:t>
            </a:r>
          </a:p>
          <a:p>
            <a:pPr marL="514350" indent="-514350">
              <a:buFont typeface="+mj-lt"/>
              <a:buAutoNum type="arabicPeriod"/>
            </a:pPr>
            <a:r>
              <a:rPr lang="en-US" dirty="0" smtClean="0"/>
              <a:t>Internet Layer</a:t>
            </a:r>
          </a:p>
          <a:p>
            <a:pPr marL="514350" indent="-514350">
              <a:buFont typeface="+mj-lt"/>
              <a:buAutoNum type="arabicPeriod"/>
            </a:pPr>
            <a:r>
              <a:rPr lang="en-US" dirty="0" smtClean="0"/>
              <a:t>Network </a:t>
            </a:r>
            <a:r>
              <a:rPr lang="en-US" dirty="0"/>
              <a:t>Interface </a:t>
            </a:r>
            <a:r>
              <a:rPr lang="en-US" dirty="0" smtClean="0"/>
              <a:t>Layer</a:t>
            </a:r>
            <a:endParaRPr lang="en-US" dirty="0"/>
          </a:p>
        </p:txBody>
      </p:sp>
    </p:spTree>
    <p:extLst>
      <p:ext uri="{BB962C8B-B14F-4D97-AF65-F5344CB8AC3E}">
        <p14:creationId xmlns:p14="http://schemas.microsoft.com/office/powerpoint/2010/main" val="365377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
        <p:nvSpPr>
          <p:cNvPr id="5" name="Content Placeholder 4"/>
          <p:cNvSpPr>
            <a:spLocks noGrp="1"/>
          </p:cNvSpPr>
          <p:nvPr>
            <p:ph idx="1"/>
          </p:nvPr>
        </p:nvSpPr>
        <p:spPr/>
        <p:txBody>
          <a:bodyPr/>
          <a:lstStyle/>
          <a:p>
            <a:r>
              <a:rPr lang="en-US" dirty="0"/>
              <a:t>What Is a Computer Network?</a:t>
            </a:r>
          </a:p>
          <a:p>
            <a:r>
              <a:rPr lang="en-US" dirty="0"/>
              <a:t>Network Fundamentals</a:t>
            </a:r>
          </a:p>
          <a:p>
            <a:r>
              <a:rPr lang="en-US" dirty="0"/>
              <a:t>The Internet and the World Wide Web</a:t>
            </a:r>
          </a:p>
          <a:p>
            <a:r>
              <a:rPr lang="en-US" dirty="0"/>
              <a:t>Network Applications</a:t>
            </a:r>
          </a:p>
        </p:txBody>
      </p:sp>
    </p:spTree>
    <p:extLst>
      <p:ext uri="{BB962C8B-B14F-4D97-AF65-F5344CB8AC3E}">
        <p14:creationId xmlns:p14="http://schemas.microsoft.com/office/powerpoint/2010/main" val="18380541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Figure 4.7: The Four Layers of TCP/IP Reference Model</a:t>
            </a:r>
            <a:endParaRPr lang="en-US" dirty="0"/>
          </a:p>
        </p:txBody>
      </p:sp>
      <p:pic>
        <p:nvPicPr>
          <p:cNvPr id="21506"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457200" y="2032190"/>
            <a:ext cx="8153400" cy="43938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803400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Types of Network Processing</a:t>
            </a:r>
            <a:endParaRPr lang="en-US" dirty="0"/>
          </a:p>
        </p:txBody>
      </p:sp>
      <p:sp>
        <p:nvSpPr>
          <p:cNvPr id="3" name="Content Placeholder 2"/>
          <p:cNvSpPr>
            <a:spLocks noGrp="1"/>
          </p:cNvSpPr>
          <p:nvPr>
            <p:ph sz="quarter" idx="15"/>
          </p:nvPr>
        </p:nvSpPr>
        <p:spPr/>
        <p:txBody>
          <a:bodyPr/>
          <a:lstStyle/>
          <a:p>
            <a:r>
              <a:rPr lang="en-US" dirty="0" smtClean="0"/>
              <a:t>Distributed Processing</a:t>
            </a:r>
          </a:p>
          <a:p>
            <a:r>
              <a:rPr lang="en-US" dirty="0" smtClean="0"/>
              <a:t>Client/Server Computing</a:t>
            </a:r>
          </a:p>
          <a:p>
            <a:r>
              <a:rPr lang="en-US" dirty="0" smtClean="0"/>
              <a:t>Peer-to-Peer Processing</a:t>
            </a:r>
          </a:p>
          <a:p>
            <a:endParaRPr lang="en-US" dirty="0"/>
          </a:p>
        </p:txBody>
      </p:sp>
    </p:spTree>
    <p:extLst>
      <p:ext uri="{BB962C8B-B14F-4D97-AF65-F5344CB8AC3E}">
        <p14:creationId xmlns:p14="http://schemas.microsoft.com/office/powerpoint/2010/main" val="1753870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5"/>
          </p:nvPr>
        </p:nvSpPr>
        <p:spPr/>
        <p:txBody>
          <a:bodyPr/>
          <a:lstStyle/>
          <a:p>
            <a:r>
              <a:rPr lang="en-US" dirty="0" smtClean="0"/>
              <a:t>’S ABOUT BUSINESS 4.1</a:t>
            </a:r>
            <a:endParaRPr lang="en-US" dirty="0"/>
          </a:p>
        </p:txBody>
      </p:sp>
      <p:sp>
        <p:nvSpPr>
          <p:cNvPr id="6" name="Subtitle 5"/>
          <p:cNvSpPr>
            <a:spLocks noGrp="1"/>
          </p:cNvSpPr>
          <p:nvPr>
            <p:ph sz="quarter" idx="16"/>
          </p:nvPr>
        </p:nvSpPr>
        <p:spPr/>
        <p:txBody>
          <a:bodyPr/>
          <a:lstStyle/>
          <a:p>
            <a:r>
              <a:rPr lang="en-US" dirty="0" smtClean="0"/>
              <a:t>Internet Access in Cuba</a:t>
            </a:r>
            <a:br>
              <a:rPr lang="en-US" dirty="0" smtClean="0"/>
            </a:br>
            <a:endParaRPr lang="en-US" dirty="0" smtClean="0"/>
          </a:p>
          <a:p>
            <a:pPr lvl="1"/>
            <a:r>
              <a:rPr lang="en-US" dirty="0"/>
              <a:t>Describe the advantages and </a:t>
            </a:r>
            <a:r>
              <a:rPr lang="en-US" dirty="0" smtClean="0"/>
              <a:t/>
            </a:r>
            <a:br>
              <a:rPr lang="en-US" dirty="0" smtClean="0"/>
            </a:br>
            <a:r>
              <a:rPr lang="en-US" dirty="0" smtClean="0"/>
              <a:t>disadvantages </a:t>
            </a:r>
            <a:r>
              <a:rPr lang="en-US" dirty="0"/>
              <a:t>of the global </a:t>
            </a:r>
            <a:r>
              <a:rPr lang="en-US" dirty="0" smtClean="0"/>
              <a:t/>
            </a:r>
            <a:br>
              <a:rPr lang="en-US" dirty="0" smtClean="0"/>
            </a:br>
            <a:r>
              <a:rPr lang="en-US" dirty="0" smtClean="0"/>
              <a:t>Internet </a:t>
            </a:r>
            <a:r>
              <a:rPr lang="en-US" dirty="0"/>
              <a:t>to Cuban citizens.</a:t>
            </a:r>
          </a:p>
          <a:p>
            <a:pPr lvl="1"/>
            <a:r>
              <a:rPr lang="en-US" dirty="0"/>
              <a:t>Describe the advantages and </a:t>
            </a:r>
            <a:r>
              <a:rPr lang="en-US" dirty="0" smtClean="0"/>
              <a:t/>
            </a:r>
            <a:br>
              <a:rPr lang="en-US" dirty="0" smtClean="0"/>
            </a:br>
            <a:r>
              <a:rPr lang="en-US" dirty="0" smtClean="0"/>
              <a:t>disadvantages </a:t>
            </a:r>
            <a:r>
              <a:rPr lang="en-US" dirty="0"/>
              <a:t>of the global </a:t>
            </a:r>
            <a:r>
              <a:rPr lang="en-US" dirty="0" smtClean="0"/>
              <a:t/>
            </a:r>
            <a:br>
              <a:rPr lang="en-US" dirty="0" smtClean="0"/>
            </a:br>
            <a:r>
              <a:rPr lang="en-US" dirty="0" smtClean="0"/>
              <a:t>Internet </a:t>
            </a:r>
            <a:r>
              <a:rPr lang="en-US" dirty="0"/>
              <a:t>to the Cuban </a:t>
            </a:r>
            <a:r>
              <a:rPr lang="en-US" dirty="0" smtClean="0"/>
              <a:t/>
            </a:r>
            <a:br>
              <a:rPr lang="en-US" dirty="0" smtClean="0"/>
            </a:br>
            <a:r>
              <a:rPr lang="en-US" dirty="0" smtClean="0"/>
              <a:t>government</a:t>
            </a:r>
            <a:r>
              <a:rPr lang="en-US" dirty="0"/>
              <a:t>.</a:t>
            </a:r>
          </a:p>
        </p:txBody>
      </p:sp>
      <p:pic>
        <p:nvPicPr>
          <p:cNvPr id="256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5600" y="1524000"/>
            <a:ext cx="1869178" cy="2914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392430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The Internet and the World Wide Web</a:t>
            </a:r>
            <a:endParaRPr lang="en-US" dirty="0"/>
          </a:p>
        </p:txBody>
      </p:sp>
      <p:sp>
        <p:nvSpPr>
          <p:cNvPr id="5" name="Text Placeholder 4"/>
          <p:cNvSpPr>
            <a:spLocks noGrp="1"/>
          </p:cNvSpPr>
          <p:nvPr>
            <p:ph type="body" sz="quarter" idx="14"/>
          </p:nvPr>
        </p:nvSpPr>
        <p:spPr/>
        <p:txBody>
          <a:bodyPr/>
          <a:lstStyle/>
          <a:p>
            <a:r>
              <a:rPr lang="en-US" dirty="0" smtClean="0"/>
              <a:t>4.3</a:t>
            </a:r>
            <a:endParaRPr lang="en-US" dirty="0"/>
          </a:p>
        </p:txBody>
      </p:sp>
      <p:sp>
        <p:nvSpPr>
          <p:cNvPr id="6" name="Content Placeholder 5"/>
          <p:cNvSpPr>
            <a:spLocks noGrp="1"/>
          </p:cNvSpPr>
          <p:nvPr>
            <p:ph sz="quarter" idx="15"/>
          </p:nvPr>
        </p:nvSpPr>
        <p:spPr/>
        <p:txBody>
          <a:bodyPr/>
          <a:lstStyle/>
          <a:p>
            <a:r>
              <a:rPr lang="en-US" dirty="0" smtClean="0"/>
              <a:t>Internet versus WWW</a:t>
            </a:r>
          </a:p>
          <a:p>
            <a:r>
              <a:rPr lang="en-US" dirty="0" smtClean="0"/>
              <a:t>Accessing the Internet</a:t>
            </a:r>
          </a:p>
          <a:p>
            <a:r>
              <a:rPr lang="en-US" dirty="0" smtClean="0"/>
              <a:t>The Future of the Internet</a:t>
            </a:r>
          </a:p>
          <a:p>
            <a:r>
              <a:rPr lang="en-US" dirty="0" smtClean="0"/>
              <a:t>The World Wide Web</a:t>
            </a:r>
          </a:p>
          <a:p>
            <a:endParaRPr lang="en-US" dirty="0"/>
          </a:p>
        </p:txBody>
      </p:sp>
    </p:spTree>
    <p:extLst>
      <p:ext uri="{BB962C8B-B14F-4D97-AF65-F5344CB8AC3E}">
        <p14:creationId xmlns:p14="http://schemas.microsoft.com/office/powerpoint/2010/main" val="21421498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Accessing the Internet</a:t>
            </a:r>
            <a:endParaRPr lang="en-US" dirty="0"/>
          </a:p>
        </p:txBody>
      </p:sp>
      <p:sp>
        <p:nvSpPr>
          <p:cNvPr id="3" name="Content Placeholder 2"/>
          <p:cNvSpPr>
            <a:spLocks noGrp="1"/>
          </p:cNvSpPr>
          <p:nvPr>
            <p:ph sz="quarter" idx="15"/>
          </p:nvPr>
        </p:nvSpPr>
        <p:spPr/>
        <p:txBody>
          <a:bodyPr/>
          <a:lstStyle/>
          <a:p>
            <a:r>
              <a:rPr lang="en-US" dirty="0" smtClean="0"/>
              <a:t>Connecting via an Online Service</a:t>
            </a:r>
          </a:p>
          <a:p>
            <a:r>
              <a:rPr lang="en-US" dirty="0" smtClean="0"/>
              <a:t>Connecting via Other Means</a:t>
            </a:r>
          </a:p>
          <a:p>
            <a:pPr lvl="1"/>
            <a:r>
              <a:rPr lang="en-US" dirty="0" smtClean="0"/>
              <a:t>Internet kiosks</a:t>
            </a:r>
          </a:p>
          <a:p>
            <a:pPr lvl="1"/>
            <a:r>
              <a:rPr lang="en-US" dirty="0" smtClean="0"/>
              <a:t>Smart phones and iPads</a:t>
            </a:r>
          </a:p>
          <a:p>
            <a:pPr lvl="1"/>
            <a:r>
              <a:rPr lang="en-US" dirty="0" err="1" smtClean="0"/>
              <a:t>Cybercafes</a:t>
            </a:r>
            <a:endParaRPr lang="en-US" dirty="0" smtClean="0"/>
          </a:p>
          <a:p>
            <a:r>
              <a:rPr lang="en-US" dirty="0" smtClean="0"/>
              <a:t>Addresses on the Internet</a:t>
            </a:r>
            <a:endParaRPr lang="en-US" dirty="0"/>
          </a:p>
        </p:txBody>
      </p:sp>
    </p:spTree>
    <p:extLst>
      <p:ext uri="{BB962C8B-B14F-4D97-AF65-F5344CB8AC3E}">
        <p14:creationId xmlns:p14="http://schemas.microsoft.com/office/powerpoint/2010/main" val="16175812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Figure 4.9: Internet (backbone in white)</a:t>
            </a:r>
            <a:endParaRPr lang="en-US" dirty="0"/>
          </a:p>
        </p:txBody>
      </p:sp>
      <p:pic>
        <p:nvPicPr>
          <p:cNvPr id="23554"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tretch>
            <a:fillRect/>
          </a:stretch>
        </p:blipFill>
        <p:spPr bwMode="auto">
          <a:xfrm>
            <a:off x="838200" y="2066925"/>
            <a:ext cx="7391400" cy="4324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356506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Table 4.2: Internet Connection Methods</a:t>
            </a:r>
            <a:endParaRPr lang="en-US" dirty="0"/>
          </a:p>
        </p:txBody>
      </p:sp>
      <p:pic>
        <p:nvPicPr>
          <p:cNvPr id="24578"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457200" y="2452171"/>
            <a:ext cx="8153400" cy="35538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388597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Future of the Internet</a:t>
            </a:r>
            <a:endParaRPr lang="en-US" dirty="0"/>
          </a:p>
        </p:txBody>
      </p:sp>
      <p:sp>
        <p:nvSpPr>
          <p:cNvPr id="3" name="Content Placeholder 2"/>
          <p:cNvSpPr>
            <a:spLocks noGrp="1"/>
          </p:cNvSpPr>
          <p:nvPr>
            <p:ph sz="quarter" idx="15"/>
          </p:nvPr>
        </p:nvSpPr>
        <p:spPr/>
        <p:txBody>
          <a:bodyPr>
            <a:normAutofit fontScale="85000" lnSpcReduction="10000"/>
          </a:bodyPr>
          <a:lstStyle/>
          <a:p>
            <a:pPr marL="0" indent="0">
              <a:buNone/>
            </a:pPr>
            <a:r>
              <a:rPr lang="en-US" dirty="0" smtClean="0"/>
              <a:t>Experts are concerned that Internet </a:t>
            </a:r>
            <a:r>
              <a:rPr lang="en-US" dirty="0"/>
              <a:t>users will experience brownouts from </a:t>
            </a:r>
            <a:r>
              <a:rPr lang="en-US" dirty="0" smtClean="0"/>
              <a:t>3 </a:t>
            </a:r>
            <a:r>
              <a:rPr lang="en-US" dirty="0"/>
              <a:t>factors:</a:t>
            </a:r>
          </a:p>
          <a:p>
            <a:pPr marL="571500" indent="-514350">
              <a:buFont typeface="+mj-lt"/>
              <a:buAutoNum type="arabicPeriod"/>
            </a:pPr>
            <a:r>
              <a:rPr lang="en-US" dirty="0" smtClean="0"/>
              <a:t>increasing </a:t>
            </a:r>
            <a:r>
              <a:rPr lang="en-US" dirty="0"/>
              <a:t>number of people </a:t>
            </a:r>
            <a:r>
              <a:rPr lang="en-US" dirty="0" smtClean="0"/>
              <a:t>working </a:t>
            </a:r>
            <a:r>
              <a:rPr lang="en-US" dirty="0"/>
              <a:t>online</a:t>
            </a:r>
          </a:p>
          <a:p>
            <a:pPr marL="571500" indent="-514350">
              <a:buFont typeface="+mj-lt"/>
              <a:buAutoNum type="arabicPeriod"/>
            </a:pPr>
            <a:r>
              <a:rPr lang="en-US" dirty="0" smtClean="0"/>
              <a:t>Popularity of </a:t>
            </a:r>
            <a:r>
              <a:rPr lang="en-US" dirty="0"/>
              <a:t>Web sites such as YouTube </a:t>
            </a:r>
            <a:r>
              <a:rPr lang="en-US" dirty="0" smtClean="0"/>
              <a:t>requiring large </a:t>
            </a:r>
            <a:r>
              <a:rPr lang="en-US" dirty="0"/>
              <a:t>amounts of bandwidth</a:t>
            </a:r>
          </a:p>
          <a:p>
            <a:pPr marL="571500" indent="-514350">
              <a:buFont typeface="+mj-lt"/>
              <a:buAutoNum type="arabicPeriod"/>
            </a:pPr>
            <a:r>
              <a:rPr lang="en-US" dirty="0" smtClean="0"/>
              <a:t>Demand for </a:t>
            </a:r>
            <a:r>
              <a:rPr lang="en-US" dirty="0"/>
              <a:t>high-definition television delivered over the </a:t>
            </a:r>
            <a:r>
              <a:rPr lang="en-US" dirty="0" smtClean="0"/>
              <a:t>Internet</a:t>
            </a:r>
            <a:endParaRPr lang="en-US" dirty="0"/>
          </a:p>
        </p:txBody>
      </p:sp>
    </p:spTree>
    <p:extLst>
      <p:ext uri="{BB962C8B-B14F-4D97-AF65-F5344CB8AC3E}">
        <p14:creationId xmlns:p14="http://schemas.microsoft.com/office/powerpoint/2010/main" val="31145388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smtClean="0"/>
              <a:t>The World Wide Web (WWW)</a:t>
            </a:r>
            <a:endParaRPr lang="en-US" dirty="0"/>
          </a:p>
        </p:txBody>
      </p:sp>
      <p:sp>
        <p:nvSpPr>
          <p:cNvPr id="6" name="Content Placeholder 5"/>
          <p:cNvSpPr>
            <a:spLocks noGrp="1"/>
          </p:cNvSpPr>
          <p:nvPr>
            <p:ph sz="quarter" idx="15"/>
          </p:nvPr>
        </p:nvSpPr>
        <p:spPr/>
        <p:txBody>
          <a:bodyPr/>
          <a:lstStyle/>
          <a:p>
            <a:r>
              <a:rPr lang="en-US" dirty="0" smtClean="0"/>
              <a:t>World Wide Web</a:t>
            </a:r>
          </a:p>
          <a:p>
            <a:r>
              <a:rPr lang="en-US" dirty="0" smtClean="0"/>
              <a:t>Internet</a:t>
            </a:r>
          </a:p>
          <a:p>
            <a:r>
              <a:rPr lang="en-US" dirty="0" smtClean="0"/>
              <a:t>Intranet</a:t>
            </a:r>
          </a:p>
          <a:p>
            <a:r>
              <a:rPr lang="en-US" dirty="0" smtClean="0"/>
              <a:t>Extranet</a:t>
            </a:r>
          </a:p>
        </p:txBody>
      </p:sp>
    </p:spTree>
    <p:extLst>
      <p:ext uri="{BB962C8B-B14F-4D97-AF65-F5344CB8AC3E}">
        <p14:creationId xmlns:p14="http://schemas.microsoft.com/office/powerpoint/2010/main" val="10269713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Network Applications</a:t>
            </a:r>
            <a:endParaRPr lang="en-US" dirty="0"/>
          </a:p>
        </p:txBody>
      </p:sp>
      <p:sp>
        <p:nvSpPr>
          <p:cNvPr id="5" name="Text Placeholder 4"/>
          <p:cNvSpPr>
            <a:spLocks noGrp="1"/>
          </p:cNvSpPr>
          <p:nvPr>
            <p:ph type="body" sz="quarter" idx="14"/>
          </p:nvPr>
        </p:nvSpPr>
        <p:spPr/>
        <p:txBody>
          <a:bodyPr/>
          <a:lstStyle/>
          <a:p>
            <a:r>
              <a:rPr lang="en-US" dirty="0" smtClean="0"/>
              <a:t>4.4</a:t>
            </a:r>
            <a:endParaRPr lang="en-US" dirty="0"/>
          </a:p>
        </p:txBody>
      </p:sp>
      <p:sp>
        <p:nvSpPr>
          <p:cNvPr id="6" name="Content Placeholder 5"/>
          <p:cNvSpPr>
            <a:spLocks noGrp="1"/>
          </p:cNvSpPr>
          <p:nvPr>
            <p:ph sz="quarter" idx="15"/>
          </p:nvPr>
        </p:nvSpPr>
        <p:spPr/>
        <p:txBody>
          <a:bodyPr/>
          <a:lstStyle/>
          <a:p>
            <a:r>
              <a:rPr lang="en-US" dirty="0" smtClean="0"/>
              <a:t>Discovery</a:t>
            </a:r>
          </a:p>
          <a:p>
            <a:r>
              <a:rPr lang="en-US" dirty="0" smtClean="0"/>
              <a:t>Communication</a:t>
            </a:r>
          </a:p>
          <a:p>
            <a:r>
              <a:rPr lang="en-US" dirty="0" smtClean="0"/>
              <a:t>E-learning and Distance Education</a:t>
            </a:r>
          </a:p>
          <a:p>
            <a:r>
              <a:rPr lang="en-US" dirty="0" smtClean="0"/>
              <a:t>Virtual Universities</a:t>
            </a:r>
          </a:p>
          <a:p>
            <a:r>
              <a:rPr lang="en-US" dirty="0" err="1" smtClean="0"/>
              <a:t>Telecommuniting</a:t>
            </a:r>
            <a:endParaRPr lang="en-US" dirty="0" smtClean="0"/>
          </a:p>
          <a:p>
            <a:endParaRPr lang="en-US" dirty="0"/>
          </a:p>
        </p:txBody>
      </p:sp>
    </p:spTree>
    <p:extLst>
      <p:ext uri="{BB962C8B-B14F-4D97-AF65-F5344CB8AC3E}">
        <p14:creationId xmlns:p14="http://schemas.microsoft.com/office/powerpoint/2010/main" val="1235113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lnSpcReduction="10000"/>
          </a:bodyPr>
          <a:lstStyle/>
          <a:p>
            <a:r>
              <a:rPr lang="en-US" dirty="0"/>
              <a:t>Compare and contrast the major types of networks.</a:t>
            </a:r>
          </a:p>
          <a:p>
            <a:r>
              <a:rPr lang="en-US" dirty="0"/>
              <a:t>Describe the wireline communications media and transmission technologies.</a:t>
            </a:r>
          </a:p>
          <a:p>
            <a:r>
              <a:rPr lang="en-US" dirty="0"/>
              <a:t>Describe the most common methods for accessing the Internet.</a:t>
            </a:r>
          </a:p>
          <a:p>
            <a:r>
              <a:rPr lang="en-US" dirty="0"/>
              <a:t>Explain the impact that networks have had on business and everyday life for each of the six major </a:t>
            </a:r>
            <a:r>
              <a:rPr lang="en-US" dirty="0" smtClean="0"/>
              <a:t>categories of </a:t>
            </a:r>
            <a:r>
              <a:rPr lang="en-US" dirty="0"/>
              <a:t>network applications.</a:t>
            </a:r>
          </a:p>
        </p:txBody>
      </p:sp>
      <p:sp>
        <p:nvSpPr>
          <p:cNvPr id="5" name="Subtitle 4"/>
          <p:cNvSpPr>
            <a:spLocks noGrp="1"/>
          </p:cNvSpPr>
          <p:nvPr>
            <p:ph type="subTitle" idx="13"/>
          </p:nvPr>
        </p:nvSpPr>
        <p:spPr/>
        <p:txBody>
          <a:bodyPr/>
          <a:lstStyle/>
          <a:p>
            <a:endParaRPr lang="en-US"/>
          </a:p>
        </p:txBody>
      </p:sp>
    </p:spTree>
    <p:extLst>
      <p:ext uri="{BB962C8B-B14F-4D97-AF65-F5344CB8AC3E}">
        <p14:creationId xmlns:p14="http://schemas.microsoft.com/office/powerpoint/2010/main" val="7608541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smtClean="0"/>
              <a:t>Network Applications: Discovery</a:t>
            </a:r>
            <a:endParaRPr lang="en-US" dirty="0"/>
          </a:p>
        </p:txBody>
      </p:sp>
      <p:sp>
        <p:nvSpPr>
          <p:cNvPr id="6" name="Content Placeholder 5"/>
          <p:cNvSpPr>
            <a:spLocks noGrp="1"/>
          </p:cNvSpPr>
          <p:nvPr>
            <p:ph sz="quarter" idx="15"/>
          </p:nvPr>
        </p:nvSpPr>
        <p:spPr/>
        <p:txBody>
          <a:bodyPr/>
          <a:lstStyle/>
          <a:p>
            <a:r>
              <a:rPr lang="en-US" dirty="0" smtClean="0"/>
              <a:t>Search Engines and </a:t>
            </a:r>
            <a:r>
              <a:rPr lang="en-US" dirty="0" err="1" smtClean="0"/>
              <a:t>Metasearch</a:t>
            </a:r>
            <a:r>
              <a:rPr lang="en-US" dirty="0"/>
              <a:t> </a:t>
            </a:r>
            <a:r>
              <a:rPr lang="en-US" dirty="0" smtClean="0"/>
              <a:t>Engines</a:t>
            </a:r>
          </a:p>
          <a:p>
            <a:r>
              <a:rPr lang="en-US" dirty="0" smtClean="0"/>
              <a:t>Publication of Material in Foreign Languages</a:t>
            </a:r>
          </a:p>
          <a:p>
            <a:r>
              <a:rPr lang="en-US" dirty="0" smtClean="0"/>
              <a:t>Portals</a:t>
            </a:r>
            <a:endParaRPr lang="en-US" dirty="0"/>
          </a:p>
        </p:txBody>
      </p:sp>
    </p:spTree>
    <p:extLst>
      <p:ext uri="{BB962C8B-B14F-4D97-AF65-F5344CB8AC3E}">
        <p14:creationId xmlns:p14="http://schemas.microsoft.com/office/powerpoint/2010/main" val="42663140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Publication of Materials in Foreign Languages</a:t>
            </a:r>
            <a:endParaRPr lang="en-US" dirty="0"/>
          </a:p>
        </p:txBody>
      </p:sp>
      <p:pic>
        <p:nvPicPr>
          <p:cNvPr id="26627" name="Picture 3"/>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457200" y="2463532"/>
            <a:ext cx="8153400" cy="35311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50976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5"/>
          </p:nvPr>
        </p:nvSpPr>
        <p:spPr/>
        <p:txBody>
          <a:bodyPr/>
          <a:lstStyle/>
          <a:p>
            <a:r>
              <a:rPr lang="en-US" dirty="0" smtClean="0"/>
              <a:t>’S ABOUT BUSINESS 4.2</a:t>
            </a:r>
            <a:endParaRPr lang="en-US" dirty="0"/>
          </a:p>
        </p:txBody>
      </p:sp>
      <p:sp>
        <p:nvSpPr>
          <p:cNvPr id="6" name="Subtitle 5"/>
          <p:cNvSpPr>
            <a:spLocks noGrp="1"/>
          </p:cNvSpPr>
          <p:nvPr>
            <p:ph sz="quarter" idx="16"/>
          </p:nvPr>
        </p:nvSpPr>
        <p:spPr/>
        <p:txBody>
          <a:bodyPr/>
          <a:lstStyle/>
          <a:p>
            <a:r>
              <a:rPr lang="en-US" dirty="0" smtClean="0"/>
              <a:t>Just Exactly What Is </a:t>
            </a:r>
            <a:r>
              <a:rPr lang="en-US" dirty="0" err="1" smtClean="0"/>
              <a:t>Quara</a:t>
            </a:r>
            <a:r>
              <a:rPr lang="en-US" dirty="0" smtClean="0"/>
              <a:t>?</a:t>
            </a:r>
          </a:p>
          <a:p>
            <a:pPr lvl="1"/>
            <a:r>
              <a:rPr lang="en-US" dirty="0"/>
              <a:t>Is </a:t>
            </a:r>
            <a:r>
              <a:rPr lang="en-US" dirty="0" err="1"/>
              <a:t>Quora</a:t>
            </a:r>
            <a:r>
              <a:rPr lang="en-US" dirty="0"/>
              <a:t> a search engine, a knowledge-management system, or both? Provide </a:t>
            </a:r>
            <a:r>
              <a:rPr lang="en-US" dirty="0" smtClean="0"/>
              <a:t>specific </a:t>
            </a:r>
            <a:r>
              <a:rPr lang="en-US" dirty="0"/>
              <a:t>examples to support your answer.</a:t>
            </a:r>
          </a:p>
          <a:p>
            <a:pPr lvl="1"/>
            <a:r>
              <a:rPr lang="en-US" dirty="0"/>
              <a:t>Is there an inherent problem with </a:t>
            </a:r>
            <a:r>
              <a:rPr lang="en-US" dirty="0" err="1"/>
              <a:t>Quora</a:t>
            </a:r>
            <a:r>
              <a:rPr lang="en-US" dirty="0"/>
              <a:t> itself selecting experts to whom the site sends questions? Support your answer.</a:t>
            </a:r>
          </a:p>
        </p:txBody>
      </p:sp>
    </p:spTree>
    <p:extLst>
      <p:ext uri="{BB962C8B-B14F-4D97-AF65-F5344CB8AC3E}">
        <p14:creationId xmlns:p14="http://schemas.microsoft.com/office/powerpoint/2010/main" val="5632380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Network Applications: Portals</a:t>
            </a:r>
            <a:endParaRPr lang="en-US" dirty="0"/>
          </a:p>
        </p:txBody>
      </p:sp>
      <p:sp>
        <p:nvSpPr>
          <p:cNvPr id="5" name="Content Placeholder 4"/>
          <p:cNvSpPr>
            <a:spLocks noGrp="1"/>
          </p:cNvSpPr>
          <p:nvPr>
            <p:ph sz="quarter" idx="15"/>
          </p:nvPr>
        </p:nvSpPr>
        <p:spPr/>
        <p:txBody>
          <a:bodyPr/>
          <a:lstStyle/>
          <a:p>
            <a:r>
              <a:rPr lang="en-US" dirty="0" smtClean="0"/>
              <a:t>Commercial portal</a:t>
            </a:r>
          </a:p>
          <a:p>
            <a:r>
              <a:rPr lang="en-US" dirty="0" smtClean="0"/>
              <a:t>Affinity portal</a:t>
            </a:r>
          </a:p>
          <a:p>
            <a:r>
              <a:rPr lang="en-US" dirty="0" smtClean="0"/>
              <a:t>Corporate portal</a:t>
            </a:r>
          </a:p>
          <a:p>
            <a:r>
              <a:rPr lang="en-US" dirty="0" smtClean="0"/>
              <a:t>Industrywide portal</a:t>
            </a:r>
            <a:endParaRPr lang="en-US" dirty="0"/>
          </a:p>
        </p:txBody>
      </p:sp>
    </p:spTree>
    <p:extLst>
      <p:ext uri="{BB962C8B-B14F-4D97-AF65-F5344CB8AC3E}">
        <p14:creationId xmlns:p14="http://schemas.microsoft.com/office/powerpoint/2010/main" val="37425695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Affinity Portals</a:t>
            </a:r>
            <a:endParaRPr lang="en-US" dirty="0"/>
          </a:p>
        </p:txBody>
      </p:sp>
      <p:pic>
        <p:nvPicPr>
          <p:cNvPr id="27650"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tretch>
            <a:fillRect/>
          </a:stretch>
        </p:blipFill>
        <p:spPr bwMode="auto">
          <a:xfrm>
            <a:off x="457200" y="1890070"/>
            <a:ext cx="8153400" cy="46780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936282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a:bodyPr>
          <a:lstStyle/>
          <a:p>
            <a:r>
              <a:rPr lang="en-US" dirty="0" smtClean="0"/>
              <a:t>Network Applications: Communication</a:t>
            </a:r>
            <a:endParaRPr lang="en-US" dirty="0"/>
          </a:p>
        </p:txBody>
      </p:sp>
      <p:sp>
        <p:nvSpPr>
          <p:cNvPr id="3" name="Content Placeholder 2"/>
          <p:cNvSpPr>
            <a:spLocks noGrp="1"/>
          </p:cNvSpPr>
          <p:nvPr>
            <p:ph sz="quarter" idx="15"/>
          </p:nvPr>
        </p:nvSpPr>
        <p:spPr/>
        <p:txBody>
          <a:bodyPr>
            <a:normAutofit fontScale="92500" lnSpcReduction="10000"/>
          </a:bodyPr>
          <a:lstStyle/>
          <a:p>
            <a:r>
              <a:rPr lang="en-US" dirty="0" smtClean="0"/>
              <a:t>Electronic Mail</a:t>
            </a:r>
          </a:p>
          <a:p>
            <a:r>
              <a:rPr lang="en-US" dirty="0" smtClean="0"/>
              <a:t>Web-Based Call Centers</a:t>
            </a:r>
          </a:p>
          <a:p>
            <a:r>
              <a:rPr lang="en-US" dirty="0" smtClean="0"/>
              <a:t>Electronic Chat Rooms</a:t>
            </a:r>
          </a:p>
          <a:p>
            <a:r>
              <a:rPr lang="en-US" dirty="0" smtClean="0"/>
              <a:t>Voice Communication</a:t>
            </a:r>
          </a:p>
          <a:p>
            <a:pPr lvl="1"/>
            <a:r>
              <a:rPr lang="en-US" dirty="0" smtClean="0"/>
              <a:t>Voice Over Internet Protocol (VoIP)</a:t>
            </a:r>
          </a:p>
          <a:p>
            <a:r>
              <a:rPr lang="en-US" dirty="0" smtClean="0"/>
              <a:t>Unified Communications</a:t>
            </a:r>
          </a:p>
          <a:p>
            <a:r>
              <a:rPr lang="en-US" dirty="0" smtClean="0"/>
              <a:t>Collaboration</a:t>
            </a:r>
          </a:p>
          <a:p>
            <a:r>
              <a:rPr lang="en-US" dirty="0" smtClean="0"/>
              <a:t>Electronic Teleconferencing</a:t>
            </a:r>
            <a:endParaRPr lang="en-US" dirty="0"/>
          </a:p>
        </p:txBody>
      </p:sp>
    </p:spTree>
    <p:extLst>
      <p:ext uri="{BB962C8B-B14F-4D97-AF65-F5344CB8AC3E}">
        <p14:creationId xmlns:p14="http://schemas.microsoft.com/office/powerpoint/2010/main" val="36228485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normAutofit fontScale="85000" lnSpcReduction="10000"/>
          </a:bodyPr>
          <a:lstStyle/>
          <a:p>
            <a:r>
              <a:rPr lang="en-US" dirty="0" smtClean="0"/>
              <a:t>Telecommunication: Teleconferencing/Telepresence</a:t>
            </a:r>
            <a:endParaRPr lang="en-US" dirty="0"/>
          </a:p>
        </p:txBody>
      </p:sp>
      <p:pic>
        <p:nvPicPr>
          <p:cNvPr id="28674"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669587" y="1828800"/>
            <a:ext cx="7728625"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778636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Network Applications: Collaboration</a:t>
            </a:r>
            <a:endParaRPr lang="en-US" dirty="0"/>
          </a:p>
        </p:txBody>
      </p:sp>
      <p:sp>
        <p:nvSpPr>
          <p:cNvPr id="5" name="Content Placeholder 4"/>
          <p:cNvSpPr>
            <a:spLocks noGrp="1"/>
          </p:cNvSpPr>
          <p:nvPr>
            <p:ph sz="quarter" idx="15"/>
          </p:nvPr>
        </p:nvSpPr>
        <p:spPr/>
        <p:txBody>
          <a:bodyPr>
            <a:normAutofit lnSpcReduction="10000"/>
          </a:bodyPr>
          <a:lstStyle/>
          <a:p>
            <a:r>
              <a:rPr lang="en-US" dirty="0" smtClean="0"/>
              <a:t>Workgroup</a:t>
            </a:r>
          </a:p>
          <a:p>
            <a:r>
              <a:rPr lang="en-US" dirty="0" smtClean="0"/>
              <a:t>Workflow</a:t>
            </a:r>
          </a:p>
          <a:p>
            <a:r>
              <a:rPr lang="en-US" dirty="0" smtClean="0"/>
              <a:t>Virtual Team</a:t>
            </a:r>
          </a:p>
          <a:p>
            <a:r>
              <a:rPr lang="en-US" dirty="0" smtClean="0"/>
              <a:t>Virtual Collaboration</a:t>
            </a:r>
          </a:p>
          <a:p>
            <a:r>
              <a:rPr lang="en-US" dirty="0" smtClean="0"/>
              <a:t>Crowdsourcing</a:t>
            </a:r>
          </a:p>
          <a:p>
            <a:r>
              <a:rPr lang="en-US" dirty="0" smtClean="0"/>
              <a:t>Synchronous versus Asynchronous</a:t>
            </a:r>
          </a:p>
          <a:p>
            <a:r>
              <a:rPr lang="en-US" dirty="0" smtClean="0"/>
              <a:t>Collaboration Tools</a:t>
            </a:r>
            <a:endParaRPr lang="en-US" dirty="0"/>
          </a:p>
        </p:txBody>
      </p:sp>
    </p:spTree>
    <p:extLst>
      <p:ext uri="{BB962C8B-B14F-4D97-AF65-F5344CB8AC3E}">
        <p14:creationId xmlns:p14="http://schemas.microsoft.com/office/powerpoint/2010/main" val="16211803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Collaboration Tools</a:t>
            </a:r>
            <a:endParaRPr lang="en-US" dirty="0"/>
          </a:p>
        </p:txBody>
      </p:sp>
      <p:sp>
        <p:nvSpPr>
          <p:cNvPr id="5" name="Content Placeholder 4"/>
          <p:cNvSpPr>
            <a:spLocks noGrp="1"/>
          </p:cNvSpPr>
          <p:nvPr>
            <p:ph sz="quarter" idx="15"/>
          </p:nvPr>
        </p:nvSpPr>
        <p:spPr/>
        <p:txBody>
          <a:bodyPr/>
          <a:lstStyle/>
          <a:p>
            <a:r>
              <a:rPr lang="en-US" dirty="0" smtClean="0"/>
              <a:t>Microsoft </a:t>
            </a:r>
            <a:r>
              <a:rPr lang="en-US" dirty="0" err="1" smtClean="0"/>
              <a:t>Sharepoint</a:t>
            </a:r>
            <a:endParaRPr lang="en-US" dirty="0" smtClean="0"/>
          </a:p>
          <a:p>
            <a:r>
              <a:rPr lang="en-US" dirty="0" smtClean="0"/>
              <a:t>Google Drive</a:t>
            </a:r>
          </a:p>
          <a:p>
            <a:r>
              <a:rPr lang="en-US" dirty="0" smtClean="0"/>
              <a:t>IBM Lotus </a:t>
            </a:r>
            <a:r>
              <a:rPr lang="en-US" dirty="0" err="1" smtClean="0"/>
              <a:t>Quikr</a:t>
            </a:r>
            <a:endParaRPr lang="en-US" dirty="0" smtClean="0"/>
          </a:p>
          <a:p>
            <a:r>
              <a:rPr lang="en-US" dirty="0" smtClean="0"/>
              <a:t>Jive</a:t>
            </a:r>
            <a:endParaRPr lang="en-US" dirty="0"/>
          </a:p>
        </p:txBody>
      </p:sp>
    </p:spTree>
    <p:extLst>
      <p:ext uri="{BB962C8B-B14F-4D97-AF65-F5344CB8AC3E}">
        <p14:creationId xmlns:p14="http://schemas.microsoft.com/office/powerpoint/2010/main" val="10548782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fontScale="92500" lnSpcReduction="20000"/>
          </a:bodyPr>
          <a:lstStyle/>
          <a:p>
            <a:r>
              <a:rPr lang="en-US" dirty="0" smtClean="0"/>
              <a:t>Network Applications: </a:t>
            </a:r>
            <a:br>
              <a:rPr lang="en-US" dirty="0" smtClean="0"/>
            </a:br>
            <a:r>
              <a:rPr lang="en-US" dirty="0" smtClean="0"/>
              <a:t>E-Learning versus Distance Education</a:t>
            </a:r>
            <a:endParaRPr lang="en-US" dirty="0"/>
          </a:p>
        </p:txBody>
      </p:sp>
      <p:sp>
        <p:nvSpPr>
          <p:cNvPr id="3" name="Content Placeholder 2"/>
          <p:cNvSpPr>
            <a:spLocks noGrp="1"/>
          </p:cNvSpPr>
          <p:nvPr>
            <p:ph sz="quarter" idx="15"/>
          </p:nvPr>
        </p:nvSpPr>
        <p:spPr/>
        <p:txBody>
          <a:bodyPr/>
          <a:lstStyle/>
          <a:p>
            <a:r>
              <a:rPr lang="en-US" dirty="0" smtClean="0"/>
              <a:t>E-Learning</a:t>
            </a:r>
          </a:p>
          <a:p>
            <a:r>
              <a:rPr lang="en-US" dirty="0" smtClean="0"/>
              <a:t>Distance Education</a:t>
            </a:r>
            <a:endParaRPr lang="en-US" dirty="0"/>
          </a:p>
        </p:txBody>
      </p:sp>
    </p:spTree>
    <p:extLst>
      <p:ext uri="{BB962C8B-B14F-4D97-AF65-F5344CB8AC3E}">
        <p14:creationId xmlns:p14="http://schemas.microsoft.com/office/powerpoint/2010/main" val="3616986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normAutofit/>
          </a:bodyPr>
          <a:lstStyle/>
          <a:p>
            <a:r>
              <a:rPr lang="en-US" dirty="0" smtClean="0"/>
              <a:t>Get Rid of E-Mail? </a:t>
            </a:r>
            <a:br>
              <a:rPr lang="en-US" dirty="0" smtClean="0"/>
            </a:br>
            <a:r>
              <a:rPr lang="en-US" dirty="0" smtClean="0"/>
              <a:t>Seriously?</a:t>
            </a:r>
          </a:p>
          <a:p>
            <a:endParaRPr lang="en-US" dirty="0" smtClean="0"/>
          </a:p>
          <a:p>
            <a:pPr lvl="1"/>
            <a:r>
              <a:rPr lang="en-US" dirty="0"/>
              <a:t>Is it feasible for your university to eliminate e-mail? Why or why not? Would you support such a policy at your school? Why or why not?</a:t>
            </a:r>
          </a:p>
          <a:p>
            <a:pPr lvl="1"/>
            <a:r>
              <a:rPr lang="en-US" dirty="0"/>
              <a:t>Describe the advantages and disadvantages of eliminating e-mail from an organization. Provide specific examples to support your answers.</a:t>
            </a:r>
          </a:p>
        </p:txBody>
      </p:sp>
      <p:sp>
        <p:nvSpPr>
          <p:cNvPr id="2" name="Title 1"/>
          <p:cNvSpPr>
            <a:spLocks noGrp="1"/>
          </p:cNvSpPr>
          <p:nvPr>
            <p:ph type="title"/>
          </p:nvPr>
        </p:nvSpPr>
        <p:spPr/>
        <p:txBody>
          <a:bodyPr/>
          <a:lstStyle/>
          <a:p>
            <a:endParaRPr lang="en-US"/>
          </a:p>
        </p:txBody>
      </p:sp>
      <p:pic>
        <p:nvPicPr>
          <p:cNvPr id="1536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15000" y="1327485"/>
            <a:ext cx="2334126" cy="17053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625613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Virtual Universities</a:t>
            </a:r>
            <a:endParaRPr lang="en-US" dirty="0"/>
          </a:p>
        </p:txBody>
      </p:sp>
      <p:sp>
        <p:nvSpPr>
          <p:cNvPr id="3" name="Content Placeholder 2"/>
          <p:cNvSpPr>
            <a:spLocks noGrp="1"/>
          </p:cNvSpPr>
          <p:nvPr>
            <p:ph sz="quarter" idx="15"/>
          </p:nvPr>
        </p:nvSpPr>
        <p:spPr/>
        <p:txBody>
          <a:bodyPr/>
          <a:lstStyle/>
          <a:p>
            <a:r>
              <a:rPr lang="en-US" dirty="0" smtClean="0"/>
              <a:t>University of Phoenix</a:t>
            </a:r>
          </a:p>
          <a:p>
            <a:r>
              <a:rPr lang="en-US" dirty="0" smtClean="0"/>
              <a:t>California Virtual Campus</a:t>
            </a:r>
          </a:p>
          <a:p>
            <a:r>
              <a:rPr lang="en-US" dirty="0" smtClean="0"/>
              <a:t>University of Maryland</a:t>
            </a:r>
            <a:endParaRPr lang="en-US" dirty="0"/>
          </a:p>
        </p:txBody>
      </p:sp>
    </p:spTree>
    <p:extLst>
      <p:ext uri="{BB962C8B-B14F-4D97-AF65-F5344CB8AC3E}">
        <p14:creationId xmlns:p14="http://schemas.microsoft.com/office/powerpoint/2010/main" val="34750696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Network Applications:</a:t>
            </a:r>
          </a:p>
          <a:p>
            <a:r>
              <a:rPr lang="en-US" dirty="0" smtClean="0"/>
              <a:t>Telecommuting</a:t>
            </a:r>
            <a:endParaRPr lang="en-US" dirty="0"/>
          </a:p>
        </p:txBody>
      </p:sp>
      <p:sp>
        <p:nvSpPr>
          <p:cNvPr id="3" name="Content Placeholder 2"/>
          <p:cNvSpPr>
            <a:spLocks noGrp="1"/>
          </p:cNvSpPr>
          <p:nvPr>
            <p:ph sz="quarter" idx="15"/>
          </p:nvPr>
        </p:nvSpPr>
        <p:spPr/>
        <p:txBody>
          <a:bodyPr/>
          <a:lstStyle/>
          <a:p>
            <a:r>
              <a:rPr lang="en-US" dirty="0" smtClean="0"/>
              <a:t>Knowledge workers</a:t>
            </a:r>
          </a:p>
          <a:p>
            <a:r>
              <a:rPr lang="en-US" dirty="0" smtClean="0"/>
              <a:t>Digital Nomads</a:t>
            </a:r>
            <a:endParaRPr lang="en-US" dirty="0"/>
          </a:p>
        </p:txBody>
      </p:sp>
    </p:spTree>
    <p:extLst>
      <p:ext uri="{BB962C8B-B14F-4D97-AF65-F5344CB8AC3E}">
        <p14:creationId xmlns:p14="http://schemas.microsoft.com/office/powerpoint/2010/main" val="30934015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5"/>
          </p:nvPr>
        </p:nvSpPr>
        <p:spPr/>
        <p:txBody>
          <a:bodyPr/>
          <a:lstStyle/>
          <a:p>
            <a:r>
              <a:rPr lang="en-US" dirty="0" smtClean="0"/>
              <a:t>’S ABOUT BUSINESS 4.3</a:t>
            </a:r>
            <a:endParaRPr lang="en-US" dirty="0"/>
          </a:p>
        </p:txBody>
      </p:sp>
      <p:sp>
        <p:nvSpPr>
          <p:cNvPr id="6" name="Subtitle 5"/>
          <p:cNvSpPr>
            <a:spLocks noGrp="1"/>
          </p:cNvSpPr>
          <p:nvPr>
            <p:ph sz="quarter" idx="16"/>
          </p:nvPr>
        </p:nvSpPr>
        <p:spPr/>
        <p:txBody>
          <a:bodyPr>
            <a:normAutofit fontScale="85000" lnSpcReduction="10000"/>
          </a:bodyPr>
          <a:lstStyle/>
          <a:p>
            <a:r>
              <a:rPr lang="en-US" dirty="0" smtClean="0"/>
              <a:t>Yahoo! CEO Marissa </a:t>
            </a:r>
            <a:br>
              <a:rPr lang="en-US" dirty="0" smtClean="0"/>
            </a:br>
            <a:r>
              <a:rPr lang="en-US" dirty="0" smtClean="0"/>
              <a:t>Mayer Bans </a:t>
            </a:r>
            <a:br>
              <a:rPr lang="en-US" dirty="0" smtClean="0"/>
            </a:br>
            <a:r>
              <a:rPr lang="en-US" dirty="0" smtClean="0"/>
              <a:t>Telecommuting</a:t>
            </a:r>
          </a:p>
          <a:p>
            <a:pPr lvl="1"/>
            <a:r>
              <a:rPr lang="en-US" dirty="0"/>
              <a:t>Do you feel that Yahoo! is making the correct decision of banning telecommuting? a. Present the pro side of this issue (i.e., Mayer’s side). b. Present the con side of this issue.</a:t>
            </a:r>
          </a:p>
          <a:p>
            <a:pPr lvl="1"/>
            <a:r>
              <a:rPr lang="en-US" dirty="0"/>
              <a:t>This IT’s About Business was written in March 2014. Take a look at www.yahoo.com to see how the company is doing. Also, check on news articles about the ongoing fallout from Mayer’s decision.</a:t>
            </a:r>
          </a:p>
          <a:p>
            <a:pPr lvl="1"/>
            <a:r>
              <a:rPr lang="en-US" dirty="0"/>
              <a:t>Discuss Mayer’s internal memo quoted above. Do you agree or disagree with it? Support your answer.</a:t>
            </a:r>
          </a:p>
        </p:txBody>
      </p:sp>
      <p:pic>
        <p:nvPicPr>
          <p:cNvPr id="296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524000"/>
            <a:ext cx="1956486" cy="1447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63238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What Is a Computer Network?</a:t>
            </a:r>
            <a:endParaRPr lang="en-US" dirty="0"/>
          </a:p>
        </p:txBody>
      </p:sp>
      <p:sp>
        <p:nvSpPr>
          <p:cNvPr id="5" name="Text Placeholder 4"/>
          <p:cNvSpPr>
            <a:spLocks noGrp="1"/>
          </p:cNvSpPr>
          <p:nvPr>
            <p:ph type="body" sz="quarter" idx="14"/>
          </p:nvPr>
        </p:nvSpPr>
        <p:spPr/>
        <p:txBody>
          <a:bodyPr/>
          <a:lstStyle/>
          <a:p>
            <a:r>
              <a:rPr lang="en-US" dirty="0" smtClean="0"/>
              <a:t>4.1</a:t>
            </a:r>
            <a:endParaRPr lang="en-US" dirty="0"/>
          </a:p>
        </p:txBody>
      </p:sp>
      <p:sp>
        <p:nvSpPr>
          <p:cNvPr id="6" name="Content Placeholder 5"/>
          <p:cNvSpPr>
            <a:spLocks noGrp="1"/>
          </p:cNvSpPr>
          <p:nvPr>
            <p:ph sz="quarter" idx="15"/>
          </p:nvPr>
        </p:nvSpPr>
        <p:spPr/>
        <p:txBody>
          <a:bodyPr/>
          <a:lstStyle/>
          <a:p>
            <a:r>
              <a:rPr lang="en-US" dirty="0" smtClean="0"/>
              <a:t>Computer Network</a:t>
            </a:r>
          </a:p>
          <a:p>
            <a:r>
              <a:rPr lang="en-US" dirty="0" smtClean="0"/>
              <a:t>Bandwidth</a:t>
            </a:r>
          </a:p>
          <a:p>
            <a:r>
              <a:rPr lang="en-US" dirty="0" smtClean="0"/>
              <a:t>Broadband</a:t>
            </a:r>
          </a:p>
          <a:p>
            <a:r>
              <a:rPr lang="en-US" dirty="0" smtClean="0"/>
              <a:t>Local Area Networks</a:t>
            </a:r>
          </a:p>
          <a:p>
            <a:r>
              <a:rPr lang="en-US" dirty="0" smtClean="0"/>
              <a:t>Wide Area Networks</a:t>
            </a:r>
          </a:p>
          <a:p>
            <a:r>
              <a:rPr lang="en-US" dirty="0" smtClean="0"/>
              <a:t>Enterprise Networks</a:t>
            </a:r>
          </a:p>
          <a:p>
            <a:endParaRPr lang="en-US" dirty="0"/>
          </a:p>
        </p:txBody>
      </p:sp>
    </p:spTree>
    <p:extLst>
      <p:ext uri="{BB962C8B-B14F-4D97-AF65-F5344CB8AC3E}">
        <p14:creationId xmlns:p14="http://schemas.microsoft.com/office/powerpoint/2010/main" val="3008450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normAutofit lnSpcReduction="10000"/>
          </a:bodyPr>
          <a:lstStyle/>
          <a:p>
            <a:r>
              <a:rPr lang="en-US" dirty="0" smtClean="0"/>
              <a:t>Figure 4.1: Ethernet Local Area Network (LAN)</a:t>
            </a:r>
            <a:endParaRPr lang="en-US" dirty="0"/>
          </a:p>
        </p:txBody>
      </p:sp>
      <p:pic>
        <p:nvPicPr>
          <p:cNvPr id="16386"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1562846" y="1524000"/>
            <a:ext cx="5942108" cy="472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95889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normAutofit lnSpcReduction="10000"/>
          </a:bodyPr>
          <a:lstStyle/>
          <a:p>
            <a:r>
              <a:rPr lang="en-US" dirty="0" smtClean="0"/>
              <a:t>Figure 4.1: Ethernet Local Area Network (LAN)</a:t>
            </a:r>
            <a:endParaRPr lang="en-US" dirty="0"/>
          </a:p>
        </p:txBody>
      </p:sp>
      <p:pic>
        <p:nvPicPr>
          <p:cNvPr id="17410"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1965394" y="1524000"/>
            <a:ext cx="5137011" cy="472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76389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Network Fundamentals</a:t>
            </a:r>
            <a:endParaRPr lang="en-US" dirty="0"/>
          </a:p>
        </p:txBody>
      </p:sp>
      <p:sp>
        <p:nvSpPr>
          <p:cNvPr id="5" name="Text Placeholder 4"/>
          <p:cNvSpPr>
            <a:spLocks noGrp="1"/>
          </p:cNvSpPr>
          <p:nvPr>
            <p:ph type="body" sz="quarter" idx="14"/>
          </p:nvPr>
        </p:nvSpPr>
        <p:spPr/>
        <p:txBody>
          <a:bodyPr/>
          <a:lstStyle/>
          <a:p>
            <a:r>
              <a:rPr lang="en-US" dirty="0" smtClean="0"/>
              <a:t>4.2</a:t>
            </a:r>
            <a:endParaRPr lang="en-US" dirty="0"/>
          </a:p>
        </p:txBody>
      </p:sp>
      <p:sp>
        <p:nvSpPr>
          <p:cNvPr id="6" name="Content Placeholder 5"/>
          <p:cNvSpPr>
            <a:spLocks noGrp="1"/>
          </p:cNvSpPr>
          <p:nvPr>
            <p:ph sz="quarter" idx="15"/>
          </p:nvPr>
        </p:nvSpPr>
        <p:spPr/>
        <p:txBody>
          <a:bodyPr/>
          <a:lstStyle/>
          <a:p>
            <a:r>
              <a:rPr lang="en-US" dirty="0" smtClean="0"/>
              <a:t>Analog and Digital Signals</a:t>
            </a:r>
          </a:p>
          <a:p>
            <a:r>
              <a:rPr lang="en-US" dirty="0" smtClean="0"/>
              <a:t>Modem</a:t>
            </a:r>
          </a:p>
          <a:p>
            <a:r>
              <a:rPr lang="en-US" dirty="0" smtClean="0"/>
              <a:t>Communications Media and Channels</a:t>
            </a:r>
          </a:p>
          <a:p>
            <a:r>
              <a:rPr lang="en-US" dirty="0" smtClean="0"/>
              <a:t>Network Protocols</a:t>
            </a:r>
          </a:p>
          <a:p>
            <a:r>
              <a:rPr lang="en-US" dirty="0" smtClean="0"/>
              <a:t>Types of Network Processing</a:t>
            </a:r>
          </a:p>
          <a:p>
            <a:endParaRPr lang="en-US" dirty="0"/>
          </a:p>
        </p:txBody>
      </p:sp>
    </p:spTree>
    <p:extLst>
      <p:ext uri="{BB962C8B-B14F-4D97-AF65-F5344CB8AC3E}">
        <p14:creationId xmlns:p14="http://schemas.microsoft.com/office/powerpoint/2010/main" val="1079304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lnSpcReduction="10000"/>
          </a:bodyPr>
          <a:lstStyle/>
          <a:p>
            <a:r>
              <a:rPr lang="en-US" dirty="0" smtClean="0"/>
              <a:t>Figure 4.3: Analog and Digital Signals</a:t>
            </a:r>
            <a:endParaRPr lang="en-US" dirty="0"/>
          </a:p>
        </p:txBody>
      </p:sp>
      <p:pic>
        <p:nvPicPr>
          <p:cNvPr id="18434" name="Picture 2"/>
          <p:cNvPicPr>
            <a:picLocks noGrp="1" noChangeAspect="1" noChangeArrowheads="1"/>
          </p:cNvPicPr>
          <p:nvPr>
            <p:ph sz="quarter" idx="15"/>
          </p:nvPr>
        </p:nvPicPr>
        <p:blipFill>
          <a:blip r:embed="rId2">
            <a:extLst>
              <a:ext uri="{28A0092B-C50C-407E-A947-70E740481C1C}">
                <a14:useLocalDpi xmlns:a14="http://schemas.microsoft.com/office/drawing/2010/main" val="0"/>
              </a:ext>
            </a:extLst>
          </a:blip>
          <a:srcRect/>
          <a:stretch>
            <a:fillRect/>
          </a:stretch>
        </p:blipFill>
        <p:spPr bwMode="auto">
          <a:xfrm>
            <a:off x="1408797" y="1524000"/>
            <a:ext cx="6250206" cy="472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666805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Georgia Custom">
      <a:majorFont>
        <a:latin typeface="Georgia"/>
        <a:ea typeface=""/>
        <a:cs typeface=""/>
      </a:majorFont>
      <a:minorFont>
        <a:latin typeface="Garamon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21458</TotalTime>
  <Words>3181</Words>
  <Application>Microsoft Office PowerPoint</Application>
  <PresentationFormat>On-screen Show (4:3)</PresentationFormat>
  <Paragraphs>267</Paragraphs>
  <Slides>42</Slides>
  <Notes>22</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8</dc:title>
  <dc:creator>John Kenneth Corley</dc:creator>
  <cp:lastModifiedBy>John Kenneth Corley</cp:lastModifiedBy>
  <cp:revision>618</cp:revision>
  <dcterms:created xsi:type="dcterms:W3CDTF">2013-08-07T23:49:12Z</dcterms:created>
  <dcterms:modified xsi:type="dcterms:W3CDTF">2014-10-22T12:00:43Z</dcterms:modified>
</cp:coreProperties>
</file>

<file path=docProps/thumbnail.jpeg>
</file>